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ks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0" r:id="rId1"/>
    <p:sldMasterId id="2147483731" r:id="rId2"/>
  </p:sldMasterIdLst>
  <p:notesMasterIdLst>
    <p:notesMasterId r:id="rId49"/>
  </p:notesMasterIdLst>
  <p:handoutMasterIdLst>
    <p:handoutMasterId r:id="rId50"/>
  </p:handoutMasterIdLst>
  <p:sldIdLst>
    <p:sldId id="302" r:id="rId3"/>
    <p:sldId id="256" r:id="rId4"/>
    <p:sldId id="271" r:id="rId5"/>
    <p:sldId id="310" r:id="rId6"/>
    <p:sldId id="311" r:id="rId7"/>
    <p:sldId id="259" r:id="rId8"/>
    <p:sldId id="313" r:id="rId9"/>
    <p:sldId id="314" r:id="rId10"/>
    <p:sldId id="315" r:id="rId11"/>
    <p:sldId id="319" r:id="rId12"/>
    <p:sldId id="320" r:id="rId13"/>
    <p:sldId id="316" r:id="rId14"/>
    <p:sldId id="321" r:id="rId15"/>
    <p:sldId id="322" r:id="rId16"/>
    <p:sldId id="317" r:id="rId17"/>
    <p:sldId id="323" r:id="rId18"/>
    <p:sldId id="324" r:id="rId19"/>
    <p:sldId id="325" r:id="rId20"/>
    <p:sldId id="326" r:id="rId21"/>
    <p:sldId id="318" r:id="rId22"/>
    <p:sldId id="327" r:id="rId23"/>
    <p:sldId id="328" r:id="rId24"/>
    <p:sldId id="329" r:id="rId25"/>
    <p:sldId id="330" r:id="rId26"/>
    <p:sldId id="331" r:id="rId27"/>
    <p:sldId id="332" r:id="rId28"/>
    <p:sldId id="334" r:id="rId29"/>
    <p:sldId id="335" r:id="rId30"/>
    <p:sldId id="336" r:id="rId31"/>
    <p:sldId id="337" r:id="rId32"/>
    <p:sldId id="338" r:id="rId33"/>
    <p:sldId id="339" r:id="rId34"/>
    <p:sldId id="340" r:id="rId35"/>
    <p:sldId id="342" r:id="rId36"/>
    <p:sldId id="341" r:id="rId37"/>
    <p:sldId id="343" r:id="rId38"/>
    <p:sldId id="344" r:id="rId39"/>
    <p:sldId id="345" r:id="rId40"/>
    <p:sldId id="347" r:id="rId41"/>
    <p:sldId id="348" r:id="rId42"/>
    <p:sldId id="346" r:id="rId43"/>
    <p:sldId id="349" r:id="rId44"/>
    <p:sldId id="350" r:id="rId45"/>
    <p:sldId id="351" r:id="rId46"/>
    <p:sldId id="352" r:id="rId47"/>
    <p:sldId id="35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4E50"/>
    <a:srgbClr val="3CB5A2"/>
    <a:srgbClr val="F36324"/>
    <a:srgbClr val="213540"/>
    <a:srgbClr val="3C81B5"/>
    <a:srgbClr val="EB960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15" autoAdjust="0"/>
    <p:restoredTop sz="88361" autoAdjust="0"/>
  </p:normalViewPr>
  <p:slideViewPr>
    <p:cSldViewPr snapToGrid="0" showGuides="1">
      <p:cViewPr varScale="1">
        <p:scale>
          <a:sx n="77" d="100"/>
          <a:sy n="77" d="100"/>
        </p:scale>
        <p:origin x="234" y="66"/>
      </p:cViewPr>
      <p:guideLst>
        <p:guide orient="horz" pos="2160"/>
        <p:guide pos="3840"/>
      </p:guideLst>
    </p:cSldViewPr>
  </p:slideViewPr>
  <p:outlineViewPr>
    <p:cViewPr>
      <p:scale>
        <a:sx n="33" d="100"/>
        <a:sy n="33" d="100"/>
      </p:scale>
      <p:origin x="0" y="-6822"/>
    </p:cViewPr>
    <p:sldLst>
      <p:sld r:id="rId1" collapse="1"/>
      <p:sld r:id="rId2" collapse="1"/>
    </p:sldLst>
  </p:outlineViewPr>
  <p:notesTextViewPr>
    <p:cViewPr>
      <p:scale>
        <a:sx n="1" d="1"/>
        <a:sy n="1" d="1"/>
      </p:scale>
      <p:origin x="0" y="0"/>
    </p:cViewPr>
  </p:notesTextViewPr>
  <p:notesViewPr>
    <p:cSldViewPr snapToGrid="0">
      <p:cViewPr varScale="1">
        <p:scale>
          <a:sx n="58" d="100"/>
          <a:sy n="58" d="100"/>
        </p:scale>
        <p:origin x="2790"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slide" Target="slides/slide6.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111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2222.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4"/>
    </mc:Choice>
    <mc:Fallback>
      <c:style val="2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noFill/>
              <a:prstDash val="solid"/>
            </a:ln>
            <a:effectLst/>
          </c:spPr>
          <c:invertIfNegative val="0"/>
          <c:dPt>
            <c:idx val="0"/>
            <c:invertIfNegative val="0"/>
            <c:bubble3D val="0"/>
            <c:spPr>
              <a:solidFill>
                <a:srgbClr val="3C81B5"/>
              </a:solidFill>
              <a:ln w="9525" cap="flat" cmpd="sng" algn="ctr">
                <a:noFill/>
                <a:prstDash val="solid"/>
              </a:ln>
              <a:effectLst/>
            </c:spPr>
          </c:dPt>
          <c:dPt>
            <c:idx val="1"/>
            <c:invertIfNegative val="0"/>
            <c:bubble3D val="0"/>
            <c:spPr>
              <a:solidFill>
                <a:srgbClr val="3CB5A2"/>
              </a:solidFill>
              <a:ln w="9525" cap="flat" cmpd="sng" algn="ctr">
                <a:noFill/>
                <a:prstDash val="solid"/>
              </a:ln>
              <a:effectLst/>
            </c:spPr>
          </c:dPt>
          <c:cat>
            <c:strRef>
              <c:f>Sheet1!$A$2:$A$3</c:f>
              <c:strCache>
                <c:ptCount val="2"/>
                <c:pt idx="0">
                  <c:v>K-Means</c:v>
                </c:pt>
                <c:pt idx="1">
                  <c:v>GMM</c:v>
                </c:pt>
              </c:strCache>
            </c:strRef>
          </c:cat>
          <c:val>
            <c:numRef>
              <c:f>Sheet1!$B$2:$B$3</c:f>
              <c:numCache>
                <c:formatCode>General</c:formatCode>
                <c:ptCount val="2"/>
                <c:pt idx="0">
                  <c:v>19.298999999999999</c:v>
                </c:pt>
                <c:pt idx="1">
                  <c:v>63.063000000000002</c:v>
                </c:pt>
              </c:numCache>
            </c:numRef>
          </c:val>
        </c:ser>
        <c:dLbls>
          <c:showLegendKey val="0"/>
          <c:showVal val="0"/>
          <c:showCatName val="0"/>
          <c:showSerName val="0"/>
          <c:showPercent val="0"/>
          <c:showBubbleSize val="0"/>
        </c:dLbls>
        <c:gapWidth val="150"/>
        <c:axId val="148034992"/>
        <c:axId val="148035552"/>
      </c:barChart>
      <c:catAx>
        <c:axId val="148034992"/>
        <c:scaling>
          <c:orientation val="minMax"/>
        </c:scaling>
        <c:delete val="0"/>
        <c:axPos val="b"/>
        <c:numFmt formatCode="General" sourceLinked="0"/>
        <c:majorTickMark val="out"/>
        <c:minorTickMark val="none"/>
        <c:tickLblPos val="nextTo"/>
        <c:txPr>
          <a:bodyPr/>
          <a:lstStyle/>
          <a:p>
            <a:pPr>
              <a:defRPr sz="1400" kern="3000" spc="30" baseline="0">
                <a:solidFill>
                  <a:schemeClr val="tx1">
                    <a:lumMod val="75000"/>
                    <a:lumOff val="25000"/>
                  </a:schemeClr>
                </a:solidFill>
                <a:latin typeface="Bebas Neue" pitchFamily="34" charset="0"/>
              </a:defRPr>
            </a:pPr>
            <a:endParaRPr lang="en-US"/>
          </a:p>
        </c:txPr>
        <c:crossAx val="148035552"/>
        <c:crosses val="autoZero"/>
        <c:auto val="1"/>
        <c:lblAlgn val="ctr"/>
        <c:lblOffset val="100"/>
        <c:noMultiLvlLbl val="0"/>
      </c:catAx>
      <c:valAx>
        <c:axId val="148035552"/>
        <c:scaling>
          <c:orientation val="minMax"/>
          <c:max val="70"/>
        </c:scaling>
        <c:delete val="0"/>
        <c:axPos val="l"/>
        <c:majorGridlines/>
        <c:numFmt formatCode="General" sourceLinked="1"/>
        <c:majorTickMark val="out"/>
        <c:minorTickMark val="none"/>
        <c:tickLblPos val="nextTo"/>
        <c:txPr>
          <a:bodyPr/>
          <a:lstStyle/>
          <a:p>
            <a:pPr>
              <a:defRPr sz="1400">
                <a:solidFill>
                  <a:schemeClr val="tx1">
                    <a:lumMod val="75000"/>
                    <a:lumOff val="25000"/>
                  </a:schemeClr>
                </a:solidFill>
                <a:latin typeface="Bebas Neue" pitchFamily="34" charset="0"/>
              </a:defRPr>
            </a:pPr>
            <a:endParaRPr lang="en-US"/>
          </a:p>
        </c:txPr>
        <c:crossAx val="148034992"/>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4"/>
    </mc:Choice>
    <mc:Fallback>
      <c:style val="24"/>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noFill/>
              <a:prstDash val="solid"/>
            </a:ln>
            <a:effectLst/>
          </c:spPr>
          <c:invertIfNegative val="0"/>
          <c:dPt>
            <c:idx val="0"/>
            <c:invertIfNegative val="0"/>
            <c:bubble3D val="0"/>
            <c:spPr>
              <a:solidFill>
                <a:srgbClr val="3C81B5"/>
              </a:solidFill>
              <a:ln w="9525" cap="flat" cmpd="sng" algn="ctr">
                <a:noFill/>
                <a:prstDash val="solid"/>
              </a:ln>
              <a:effectLst/>
            </c:spPr>
          </c:dPt>
          <c:dPt>
            <c:idx val="1"/>
            <c:invertIfNegative val="0"/>
            <c:bubble3D val="0"/>
            <c:spPr>
              <a:solidFill>
                <a:srgbClr val="3CB5A2"/>
              </a:solidFill>
              <a:ln w="9525" cap="flat" cmpd="sng" algn="ctr">
                <a:noFill/>
                <a:prstDash val="solid"/>
              </a:ln>
              <a:effectLst/>
            </c:spPr>
          </c:dPt>
          <c:dPt>
            <c:idx val="2"/>
            <c:invertIfNegative val="0"/>
            <c:bubble3D val="0"/>
            <c:spPr>
              <a:solidFill>
                <a:srgbClr val="FE4E50"/>
              </a:solidFill>
              <a:ln w="9525" cap="flat" cmpd="sng" algn="ctr">
                <a:noFill/>
                <a:prstDash val="solid"/>
              </a:ln>
              <a:effectLst/>
            </c:spPr>
          </c:dPt>
          <c:cat>
            <c:strRef>
              <c:f>Sheet1!$A$2:$A$4</c:f>
              <c:strCache>
                <c:ptCount val="3"/>
                <c:pt idx="0">
                  <c:v>WRF only</c:v>
                </c:pt>
                <c:pt idx="1">
                  <c:v>With K-Means</c:v>
                </c:pt>
                <c:pt idx="2">
                  <c:v>With GMM</c:v>
                </c:pt>
              </c:strCache>
            </c:strRef>
          </c:cat>
          <c:val>
            <c:numRef>
              <c:f>Sheet1!$B$2:$B$4</c:f>
              <c:numCache>
                <c:formatCode>General</c:formatCode>
                <c:ptCount val="3"/>
                <c:pt idx="0">
                  <c:v>745</c:v>
                </c:pt>
                <c:pt idx="1">
                  <c:v>205</c:v>
                </c:pt>
                <c:pt idx="2">
                  <c:v>153</c:v>
                </c:pt>
              </c:numCache>
            </c:numRef>
          </c:val>
        </c:ser>
        <c:dLbls>
          <c:showLegendKey val="0"/>
          <c:showVal val="0"/>
          <c:showCatName val="0"/>
          <c:showSerName val="0"/>
          <c:showPercent val="0"/>
          <c:showBubbleSize val="0"/>
        </c:dLbls>
        <c:gapWidth val="150"/>
        <c:axId val="4376768"/>
        <c:axId val="200921760"/>
      </c:barChart>
      <c:catAx>
        <c:axId val="4376768"/>
        <c:scaling>
          <c:orientation val="minMax"/>
        </c:scaling>
        <c:delete val="0"/>
        <c:axPos val="b"/>
        <c:numFmt formatCode="General" sourceLinked="0"/>
        <c:majorTickMark val="out"/>
        <c:minorTickMark val="none"/>
        <c:tickLblPos val="nextTo"/>
        <c:txPr>
          <a:bodyPr/>
          <a:lstStyle/>
          <a:p>
            <a:pPr>
              <a:defRPr sz="1400" kern="3000" spc="30" baseline="0">
                <a:solidFill>
                  <a:schemeClr val="tx1">
                    <a:lumMod val="75000"/>
                    <a:lumOff val="25000"/>
                  </a:schemeClr>
                </a:solidFill>
                <a:latin typeface="Bebas Neue" pitchFamily="34" charset="0"/>
              </a:defRPr>
            </a:pPr>
            <a:endParaRPr lang="en-US"/>
          </a:p>
        </c:txPr>
        <c:crossAx val="200921760"/>
        <c:crosses val="autoZero"/>
        <c:auto val="1"/>
        <c:lblAlgn val="ctr"/>
        <c:lblOffset val="100"/>
        <c:noMultiLvlLbl val="0"/>
      </c:catAx>
      <c:valAx>
        <c:axId val="200921760"/>
        <c:scaling>
          <c:orientation val="minMax"/>
          <c:max val="800"/>
        </c:scaling>
        <c:delete val="0"/>
        <c:axPos val="l"/>
        <c:majorGridlines/>
        <c:numFmt formatCode="General" sourceLinked="1"/>
        <c:majorTickMark val="out"/>
        <c:minorTickMark val="none"/>
        <c:tickLblPos val="nextTo"/>
        <c:txPr>
          <a:bodyPr/>
          <a:lstStyle/>
          <a:p>
            <a:pPr>
              <a:defRPr sz="1400">
                <a:solidFill>
                  <a:schemeClr val="tx1">
                    <a:lumMod val="75000"/>
                    <a:lumOff val="25000"/>
                  </a:schemeClr>
                </a:solidFill>
                <a:latin typeface="Bebas Neue" pitchFamily="34" charset="0"/>
              </a:defRPr>
            </a:pPr>
            <a:endParaRPr lang="en-US"/>
          </a:p>
        </c:txPr>
        <c:crossAx val="4376768"/>
        <c:crosses val="autoZero"/>
        <c:crossBetween val="between"/>
      </c:valAx>
    </c:plotArea>
    <c:plotVisOnly val="1"/>
    <c:dispBlanksAs val="gap"/>
    <c:showDLblsOverMax val="0"/>
  </c:chart>
  <c:txPr>
    <a:bodyPr/>
    <a:lstStyle/>
    <a:p>
      <a:pPr>
        <a:defRPr sz="1800"/>
      </a:pPr>
      <a:endParaRPr lang="en-US"/>
    </a:p>
  </c:txPr>
  <c:externalData r:id="rId2">
    <c:autoUpdate val="0"/>
  </c:externalData>
</c:chartSpace>
</file>

<file path=ppt/diagrams/_rels/data1.xml.rels><?xml version="1.0" encoding="UTF-8" standalone="yes"?>
<Relationships xmlns="http://schemas.openxmlformats.org/package/2006/relationships"><Relationship Id="rId1" Type="http://schemas.openxmlformats.org/officeDocument/2006/relationships/image" Target="../media/image3.jpg"/></Relationships>
</file>

<file path=ppt/diagrams/_rels/data2.xml.rels><?xml version="1.0" encoding="UTF-8" standalone="yes"?>
<Relationships xmlns="http://schemas.openxmlformats.org/package/2006/relationships"><Relationship Id="rId1" Type="http://schemas.openxmlformats.org/officeDocument/2006/relationships/image" Target="../media/image4.jpg"/></Relationships>
</file>

<file path=ppt/diagrams/_rels/data3.xml.rels><?xml version="1.0" encoding="UTF-8" standalone="yes"?>
<Relationships xmlns="http://schemas.openxmlformats.org/package/2006/relationships"><Relationship Id="rId1"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s>
</file>

<file path=ppt/diagrams/_rels/drawing2.xml.rels><?xml version="1.0" encoding="UTF-8" standalone="yes"?>
<Relationships xmlns="http://schemas.openxmlformats.org/package/2006/relationships"><Relationship Id="rId1" Type="http://schemas.openxmlformats.org/officeDocument/2006/relationships/image" Target="../media/image4.jpg"/></Relationships>
</file>

<file path=ppt/diagrams/_rels/drawing3.xml.rels><?xml version="1.0" encoding="UTF-8" standalone="yes"?>
<Relationships xmlns="http://schemas.openxmlformats.org/package/2006/relationships"><Relationship Id="rId1"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pPr rtl="0"/>
          <a:endParaRPr lang="en-US"/>
        </a:p>
      </dgm:t>
    </dgm:pt>
    <dgm:pt modelId="{896C2910-71E4-4E18-81DA-428510306E45}" type="parTrans" cxnId="{2A678D74-5D28-4772-9694-380BDCB05326}">
      <dgm:prSet/>
      <dgm:spPr/>
      <dgm:t>
        <a:bodyPr/>
        <a:lstStyle/>
        <a:p>
          <a:pPr rtl="0"/>
          <a:endParaRPr lang="en-US"/>
        </a:p>
      </dgm:t>
    </dgm:pt>
    <dgm:pt modelId="{5670A9B4-EF79-4194-B2F8-D0D0B5D9F166}" type="sibTrans" cxnId="{2A678D74-5D28-4772-9694-380BDCB05326}">
      <dgm:prSet/>
      <dgm:spPr/>
      <dgm:t>
        <a:bodyPr/>
        <a:lstStyle/>
        <a:p>
          <a:pPr rtl="0"/>
          <a:endParaRPr lang="en-US"/>
        </a:p>
      </dgm:t>
    </dgm:pt>
    <dgm:pt modelId="{BDA71D6A-C3D1-411E-9EAC-6386FFEE52C2}" type="pres">
      <dgm:prSet presAssocID="{B3E39A80-D6B7-4E26-B22E-327D37299CB1}" presName="Name0" presStyleCnt="0">
        <dgm:presLayoutVars>
          <dgm:dir/>
          <dgm:resizeHandles val="exact"/>
        </dgm:presLayoutVars>
      </dgm:prSet>
      <dgm:spPr/>
      <dgm:t>
        <a:bodyPr/>
        <a:lstStyle/>
        <a:p>
          <a:endParaRPr lang="en-US"/>
        </a:p>
      </dgm:t>
    </dgm:pt>
    <dgm:pt modelId="{0B2273E3-B9E3-4A02-93CF-275511BE0699}" type="pres">
      <dgm:prSet presAssocID="{F4DCAFF9-3CD8-4192-92EC-2050EBC96D81}" presName="composite" presStyleCnt="0"/>
      <dgm:spPr/>
      <dgm:t>
        <a:bodyPr/>
        <a:lstStyle/>
        <a:p>
          <a:endParaRPr lang="en-US"/>
        </a:p>
      </dgm:t>
    </dgm:pt>
    <dgm:pt modelId="{367DAC4B-08E7-4BA7-A970-D0115453FB5A}" type="pres">
      <dgm:prSet presAssocID="{F4DCAFF9-3CD8-4192-92EC-2050EBC96D81}" presName="rect1" presStyleLbl="bgShp" presStyleIdx="0" presStyleCnt="1" custScaleX="6516562" custScaleY="6826667" custLinFactNeighborX="-67006" custLinFactNeighborY="3559"/>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38100">
          <a:noFill/>
        </a:ln>
        <a:effectLst/>
      </dgm:spPr>
      <dgm:t>
        <a:bodyPr/>
        <a:lstStyle/>
        <a:p>
          <a:endParaRPr lang="en-US"/>
        </a:p>
      </dgm:t>
    </dgm:pt>
    <dgm:pt modelId="{7AC81859-B11C-4EE9-8379-B9AF70890D88}" type="pres">
      <dgm:prSet presAssocID="{F4DCAFF9-3CD8-4192-92EC-2050EBC96D81}" presName="rect2" presStyleLbl="trBgShp" presStyleIdx="0" presStyleCnt="1">
        <dgm:presLayoutVars>
          <dgm:bulletEnabled val="1"/>
        </dgm:presLayoutVars>
      </dgm:prSet>
      <dgm:spPr/>
      <dgm:t>
        <a:bodyPr/>
        <a:lstStyle/>
        <a:p>
          <a:endParaRPr lang="en-US"/>
        </a:p>
      </dgm:t>
    </dgm:pt>
  </dgm:ptLst>
  <dgm:cxnLst>
    <dgm:cxn modelId="{568F32B9-5CE8-44C0-83C4-29705FA07286}" type="presOf" srcId="{B3E39A80-D6B7-4E26-B22E-327D37299CB1}" destId="{BDA71D6A-C3D1-411E-9EAC-6386FFEE52C2}" srcOrd="0" destOrd="0" presId="urn:microsoft.com/office/officeart/2008/layout/BendingPictureSemiTransparentText"/>
    <dgm:cxn modelId="{C6D54C59-8827-44FF-BBDC-80D329E5B7C8}"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C947BAD2-58EF-412F-83A5-9FE366BF893A}" type="presParOf" srcId="{BDA71D6A-C3D1-411E-9EAC-6386FFEE52C2}" destId="{0B2273E3-B9E3-4A02-93CF-275511BE0699}" srcOrd="0" destOrd="0" presId="urn:microsoft.com/office/officeart/2008/layout/BendingPictureSemiTransparentText"/>
    <dgm:cxn modelId="{00B9000B-E7F8-43CD-81BB-FBEEB7815A09}" type="presParOf" srcId="{0B2273E3-B9E3-4A02-93CF-275511BE0699}" destId="{367DAC4B-08E7-4BA7-A970-D0115453FB5A}" srcOrd="0" destOrd="0" presId="urn:microsoft.com/office/officeart/2008/layout/BendingPictureSemiTransparentText"/>
    <dgm:cxn modelId="{56080953-917C-4DE0-BAA2-F0B8A063B7CB}"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pPr rtl="0"/>
          <a:endParaRPr lang="en-US"/>
        </a:p>
      </dgm:t>
    </dgm:pt>
    <dgm:pt modelId="{896C2910-71E4-4E18-81DA-428510306E45}" type="parTrans" cxnId="{2A678D74-5D28-4772-9694-380BDCB05326}">
      <dgm:prSet/>
      <dgm:spPr/>
      <dgm:t>
        <a:bodyPr/>
        <a:lstStyle/>
        <a:p>
          <a:pPr rtl="0"/>
          <a:endParaRPr lang="en-US"/>
        </a:p>
      </dgm:t>
    </dgm:pt>
    <dgm:pt modelId="{5670A9B4-EF79-4194-B2F8-D0D0B5D9F166}" type="sibTrans" cxnId="{2A678D74-5D28-4772-9694-380BDCB05326}">
      <dgm:prSet/>
      <dgm:spPr/>
      <dgm:t>
        <a:bodyPr/>
        <a:lstStyle/>
        <a:p>
          <a:pPr rtl="0"/>
          <a:endParaRPr lang="en-US"/>
        </a:p>
      </dgm:t>
    </dgm:pt>
    <dgm:pt modelId="{BDA71D6A-C3D1-411E-9EAC-6386FFEE52C2}" type="pres">
      <dgm:prSet presAssocID="{B3E39A80-D6B7-4E26-B22E-327D37299CB1}" presName="Name0" presStyleCnt="0">
        <dgm:presLayoutVars>
          <dgm:dir/>
          <dgm:resizeHandles val="exact"/>
        </dgm:presLayoutVars>
      </dgm:prSet>
      <dgm:spPr/>
      <dgm:t>
        <a:bodyPr/>
        <a:lstStyle/>
        <a:p>
          <a:endParaRPr lang="en-US"/>
        </a:p>
      </dgm:t>
    </dgm:pt>
    <dgm:pt modelId="{0B2273E3-B9E3-4A02-93CF-275511BE0699}" type="pres">
      <dgm:prSet presAssocID="{F4DCAFF9-3CD8-4192-92EC-2050EBC96D81}" presName="composite" presStyleCnt="0"/>
      <dgm:spPr/>
      <dgm:t>
        <a:bodyPr/>
        <a:lstStyle/>
        <a:p>
          <a:endParaRPr lang="en-US"/>
        </a:p>
      </dgm:t>
    </dgm:pt>
    <dgm:pt modelId="{367DAC4B-08E7-4BA7-A970-D0115453FB5A}" type="pres">
      <dgm:prSet presAssocID="{F4DCAFF9-3CD8-4192-92EC-2050EBC96D81}" presName="rect1" presStyleLbl="bgShp" presStyleIdx="0" presStyleCnt="1" custScaleX="6516562" custScaleY="6826667" custLinFactX="100000" custLinFactNeighborX="191386" custLinFactNeighborY="3559"/>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a:noFill/>
        </a:ln>
        <a:effectLst/>
      </dgm:spPr>
      <dgm:t>
        <a:bodyPr/>
        <a:lstStyle/>
        <a:p>
          <a:endParaRPr lang="en-US"/>
        </a:p>
      </dgm:t>
    </dgm:pt>
    <dgm:pt modelId="{7AC81859-B11C-4EE9-8379-B9AF70890D88}" type="pres">
      <dgm:prSet presAssocID="{F4DCAFF9-3CD8-4192-92EC-2050EBC96D81}" presName="rect2" presStyleLbl="trBgShp" presStyleIdx="0" presStyleCnt="1">
        <dgm:presLayoutVars>
          <dgm:bulletEnabled val="1"/>
        </dgm:presLayoutVars>
      </dgm:prSet>
      <dgm:spPr/>
      <dgm:t>
        <a:bodyPr/>
        <a:lstStyle/>
        <a:p>
          <a:endParaRPr lang="en-US"/>
        </a:p>
      </dgm:t>
    </dgm:pt>
  </dgm:ptLst>
  <dgm:cxnLst>
    <dgm:cxn modelId="{C9F75DB4-6EB2-479A-A7AE-524FD56C32D1}"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462767E4-D1EE-4E27-98CB-D508DD52D6BD}" type="presOf" srcId="{B3E39A80-D6B7-4E26-B22E-327D37299CB1}" destId="{BDA71D6A-C3D1-411E-9EAC-6386FFEE52C2}" srcOrd="0" destOrd="0" presId="urn:microsoft.com/office/officeart/2008/layout/BendingPictureSemiTransparentText"/>
    <dgm:cxn modelId="{D7DD9D47-2E3A-45BB-9959-89E07AF4434C}" type="presParOf" srcId="{BDA71D6A-C3D1-411E-9EAC-6386FFEE52C2}" destId="{0B2273E3-B9E3-4A02-93CF-275511BE0699}" srcOrd="0" destOrd="0" presId="urn:microsoft.com/office/officeart/2008/layout/BendingPictureSemiTransparentText"/>
    <dgm:cxn modelId="{440D8A8D-BD4F-42CF-8217-21D4A97B733C}" type="presParOf" srcId="{0B2273E3-B9E3-4A02-93CF-275511BE0699}" destId="{367DAC4B-08E7-4BA7-A970-D0115453FB5A}" srcOrd="0" destOrd="0" presId="urn:microsoft.com/office/officeart/2008/layout/BendingPictureSemiTransparentText"/>
    <dgm:cxn modelId="{576AA5F0-04DF-475A-8D74-04C49F8351DC}"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E39A80-D6B7-4E26-B22E-327D37299CB1}" type="doc">
      <dgm:prSet loTypeId="urn:microsoft.com/office/officeart/2008/layout/BendingPictureSemiTransparentText" loCatId="picture" qsTypeId="urn:microsoft.com/office/officeart/2005/8/quickstyle/simple1" qsCatId="simple" csTypeId="urn:microsoft.com/office/officeart/2005/8/colors/accent1_2" csCatId="accent1" phldr="1"/>
      <dgm:spPr/>
      <dgm:t>
        <a:bodyPr/>
        <a:lstStyle/>
        <a:p>
          <a:endParaRPr lang="en-US"/>
        </a:p>
      </dgm:t>
    </dgm:pt>
    <dgm:pt modelId="{F4DCAFF9-3CD8-4192-92EC-2050EBC96D81}">
      <dgm:prSet phldrT="[Text]"/>
      <dgm:spPr>
        <a:noFill/>
      </dgm:spPr>
      <dgm:t>
        <a:bodyPr/>
        <a:lstStyle/>
        <a:p>
          <a:pPr rtl="0"/>
          <a:endParaRPr lang="en-US"/>
        </a:p>
      </dgm:t>
    </dgm:pt>
    <dgm:pt modelId="{896C2910-71E4-4E18-81DA-428510306E45}" type="parTrans" cxnId="{2A678D74-5D28-4772-9694-380BDCB05326}">
      <dgm:prSet/>
      <dgm:spPr/>
      <dgm:t>
        <a:bodyPr/>
        <a:lstStyle/>
        <a:p>
          <a:pPr rtl="0"/>
          <a:endParaRPr lang="en-US"/>
        </a:p>
      </dgm:t>
    </dgm:pt>
    <dgm:pt modelId="{5670A9B4-EF79-4194-B2F8-D0D0B5D9F166}" type="sibTrans" cxnId="{2A678D74-5D28-4772-9694-380BDCB05326}">
      <dgm:prSet/>
      <dgm:spPr/>
      <dgm:t>
        <a:bodyPr/>
        <a:lstStyle/>
        <a:p>
          <a:pPr rtl="0"/>
          <a:endParaRPr lang="en-US"/>
        </a:p>
      </dgm:t>
    </dgm:pt>
    <dgm:pt modelId="{BDA71D6A-C3D1-411E-9EAC-6386FFEE52C2}" type="pres">
      <dgm:prSet presAssocID="{B3E39A80-D6B7-4E26-B22E-327D37299CB1}" presName="Name0" presStyleCnt="0">
        <dgm:presLayoutVars>
          <dgm:dir/>
          <dgm:resizeHandles val="exact"/>
        </dgm:presLayoutVars>
      </dgm:prSet>
      <dgm:spPr/>
      <dgm:t>
        <a:bodyPr/>
        <a:lstStyle/>
        <a:p>
          <a:endParaRPr lang="en-US"/>
        </a:p>
      </dgm:t>
    </dgm:pt>
    <dgm:pt modelId="{0B2273E3-B9E3-4A02-93CF-275511BE0699}" type="pres">
      <dgm:prSet presAssocID="{F4DCAFF9-3CD8-4192-92EC-2050EBC96D81}" presName="composite" presStyleCnt="0"/>
      <dgm:spPr/>
      <dgm:t>
        <a:bodyPr/>
        <a:lstStyle/>
        <a:p>
          <a:endParaRPr lang="en-US"/>
        </a:p>
      </dgm:t>
    </dgm:pt>
    <dgm:pt modelId="{367DAC4B-08E7-4BA7-A970-D0115453FB5A}" type="pres">
      <dgm:prSet presAssocID="{F4DCAFF9-3CD8-4192-92EC-2050EBC96D81}" presName="rect1" presStyleLbl="bgShp" presStyleIdx="0" presStyleCnt="1" custScaleX="6516562" custScaleY="6826667" custLinFactX="400000" custLinFactY="-1942475" custLinFactNeighborX="425089" custLinFactNeighborY="-2000000"/>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38100">
          <a:noFill/>
        </a:ln>
        <a:effectLst/>
      </dgm:spPr>
      <dgm:t>
        <a:bodyPr/>
        <a:lstStyle/>
        <a:p>
          <a:endParaRPr lang="en-US"/>
        </a:p>
      </dgm:t>
    </dgm:pt>
    <dgm:pt modelId="{7AC81859-B11C-4EE9-8379-B9AF70890D88}" type="pres">
      <dgm:prSet presAssocID="{F4DCAFF9-3CD8-4192-92EC-2050EBC96D81}" presName="rect2" presStyleLbl="trBgShp" presStyleIdx="0" presStyleCnt="1">
        <dgm:presLayoutVars>
          <dgm:bulletEnabled val="1"/>
        </dgm:presLayoutVars>
      </dgm:prSet>
      <dgm:spPr/>
      <dgm:t>
        <a:bodyPr/>
        <a:lstStyle/>
        <a:p>
          <a:endParaRPr lang="en-US"/>
        </a:p>
      </dgm:t>
    </dgm:pt>
  </dgm:ptLst>
  <dgm:cxnLst>
    <dgm:cxn modelId="{EE51D94D-0A0C-4193-920F-3582D6347CDD}" type="presOf" srcId="{F4DCAFF9-3CD8-4192-92EC-2050EBC96D81}" destId="{7AC81859-B11C-4EE9-8379-B9AF70890D88}" srcOrd="0" destOrd="0" presId="urn:microsoft.com/office/officeart/2008/layout/BendingPictureSemiTransparentText"/>
    <dgm:cxn modelId="{2A678D74-5D28-4772-9694-380BDCB05326}" srcId="{B3E39A80-D6B7-4E26-B22E-327D37299CB1}" destId="{F4DCAFF9-3CD8-4192-92EC-2050EBC96D81}" srcOrd="0" destOrd="0" parTransId="{896C2910-71E4-4E18-81DA-428510306E45}" sibTransId="{5670A9B4-EF79-4194-B2F8-D0D0B5D9F166}"/>
    <dgm:cxn modelId="{302C3F9C-39C3-4E0E-B147-6292ABD2BB99}" type="presOf" srcId="{B3E39A80-D6B7-4E26-B22E-327D37299CB1}" destId="{BDA71D6A-C3D1-411E-9EAC-6386FFEE52C2}" srcOrd="0" destOrd="0" presId="urn:microsoft.com/office/officeart/2008/layout/BendingPictureSemiTransparentText"/>
    <dgm:cxn modelId="{EB4E9D99-020D-4862-9DFF-2623D40C3C6F}" type="presParOf" srcId="{BDA71D6A-C3D1-411E-9EAC-6386FFEE52C2}" destId="{0B2273E3-B9E3-4A02-93CF-275511BE0699}" srcOrd="0" destOrd="0" presId="urn:microsoft.com/office/officeart/2008/layout/BendingPictureSemiTransparentText"/>
    <dgm:cxn modelId="{49C6B7A3-F8D1-4906-89A1-6F6809E74254}" type="presParOf" srcId="{0B2273E3-B9E3-4A02-93CF-275511BE0699}" destId="{367DAC4B-08E7-4BA7-A970-D0115453FB5A}" srcOrd="0" destOrd="0" presId="urn:microsoft.com/office/officeart/2008/layout/BendingPictureSemiTransparentText"/>
    <dgm:cxn modelId="{294D9977-3201-4C8E-81A7-3616CC929F8F}" type="presParOf" srcId="{0B2273E3-B9E3-4A02-93CF-275511BE0699}" destId="{7AC81859-B11C-4EE9-8379-B9AF70890D88}" srcOrd="1" destOrd="0" presId="urn:microsoft.com/office/officeart/2008/layout/BendingPictureSemiTransparentText"/>
  </dgm:cxnLst>
  <dgm:bg>
    <a:effect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CBCB5D-077B-47A2-BACD-64E51C37C0E4}" type="doc">
      <dgm:prSet loTypeId="urn:microsoft.com/office/officeart/2005/8/layout/process4" loCatId="process" qsTypeId="urn:microsoft.com/office/officeart/2005/8/quickstyle/simple1" qsCatId="simple" csTypeId="urn:microsoft.com/office/officeart/2005/8/colors/accent1_3" csCatId="accent1" phldr="1"/>
      <dgm:spPr/>
      <dgm:t>
        <a:bodyPr/>
        <a:lstStyle/>
        <a:p>
          <a:endParaRPr lang="en-US"/>
        </a:p>
      </dgm:t>
    </dgm:pt>
    <dgm:pt modelId="{E8BD6623-4313-408B-B9D3-EE5A8559F6AE}">
      <dgm:prSet phldrT="[Text]" custT="1"/>
      <dgm:spPr>
        <a:xfrm rot="10800000">
          <a:off x="0" y="2936"/>
          <a:ext cx="5953125" cy="468135"/>
        </a:xfrm>
        <a:solidFill>
          <a:srgbClr val="A5A5A5">
            <a:lumMod val="7500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Move to WRF Directory</a:t>
          </a:r>
        </a:p>
      </dgm:t>
    </dgm:pt>
    <dgm:pt modelId="{07E88998-9C99-435C-82DA-8CF67E411235}" type="parTrans" cxnId="{59983172-FD44-4D8B-A535-D0B44BF7C76A}">
      <dgm:prSet/>
      <dgm:spPr/>
      <dgm:t>
        <a:bodyPr/>
        <a:lstStyle/>
        <a:p>
          <a:endParaRPr lang="en-US"/>
        </a:p>
      </dgm:t>
    </dgm:pt>
    <dgm:pt modelId="{C41CA31C-54B9-4FF0-882E-79BD9F02460C}" type="sibTrans" cxnId="{59983172-FD44-4D8B-A535-D0B44BF7C76A}">
      <dgm:prSet/>
      <dgm:spPr/>
      <dgm:t>
        <a:bodyPr/>
        <a:lstStyle/>
        <a:p>
          <a:endParaRPr lang="en-US"/>
        </a:p>
      </dgm:t>
    </dgm:pt>
    <dgm:pt modelId="{85E8EF01-9406-414E-A052-F9924136A495}">
      <dgm:prSet phldrT="[Text]" custT="1"/>
      <dgm:spPr>
        <a:xfrm rot="10800000">
          <a:off x="0" y="466506"/>
          <a:ext cx="5953125" cy="468135"/>
        </a:xfrm>
        <a:solidFill>
          <a:srgbClr val="5B9BD5">
            <a:shade val="80000"/>
            <a:hueOff val="250397"/>
            <a:satOff val="4777"/>
            <a:lumOff val="21097"/>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Configure WRF </a:t>
          </a:r>
        </a:p>
      </dgm:t>
    </dgm:pt>
    <dgm:pt modelId="{E257DA0E-497A-492A-99C8-C680E1C51301}" type="parTrans" cxnId="{9259C1CD-656A-484A-9C0E-13F223EFEC6B}">
      <dgm:prSet/>
      <dgm:spPr/>
      <dgm:t>
        <a:bodyPr/>
        <a:lstStyle/>
        <a:p>
          <a:endParaRPr lang="en-US"/>
        </a:p>
      </dgm:t>
    </dgm:pt>
    <dgm:pt modelId="{ABD7310E-E0DE-432D-927E-0CF49625109E}" type="sibTrans" cxnId="{9259C1CD-656A-484A-9C0E-13F223EFEC6B}">
      <dgm:prSet/>
      <dgm:spPr/>
      <dgm:t>
        <a:bodyPr/>
        <a:lstStyle/>
        <a:p>
          <a:endParaRPr lang="en-US"/>
        </a:p>
      </dgm:t>
    </dgm:pt>
    <dgm:pt modelId="{0E391C6A-3E1A-4DD1-BB85-720F43C6E181}">
      <dgm:prSet phldrT="[Text]" custT="1"/>
      <dgm:spPr>
        <a:xfrm rot="10800000">
          <a:off x="0" y="930077"/>
          <a:ext cx="5953125" cy="468135"/>
        </a:xfrm>
        <a:solidFill>
          <a:srgbClr val="5B9BD5">
            <a:shade val="80000"/>
            <a:hueOff val="229531"/>
            <a:satOff val="4379"/>
            <a:lumOff val="19339"/>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Compile WRF for Real Data Case  </a:t>
          </a:r>
        </a:p>
      </dgm:t>
    </dgm:pt>
    <dgm:pt modelId="{0753176E-66A0-4CE8-B17E-CC71277F0702}" type="parTrans" cxnId="{3C9F6028-4674-46AA-A7C6-70821AE1B635}">
      <dgm:prSet/>
      <dgm:spPr/>
      <dgm:t>
        <a:bodyPr/>
        <a:lstStyle/>
        <a:p>
          <a:endParaRPr lang="en-US"/>
        </a:p>
      </dgm:t>
    </dgm:pt>
    <dgm:pt modelId="{19A9663F-4CEB-4341-AB7A-4E9825768D70}" type="sibTrans" cxnId="{3C9F6028-4674-46AA-A7C6-70821AE1B635}">
      <dgm:prSet/>
      <dgm:spPr/>
      <dgm:t>
        <a:bodyPr/>
        <a:lstStyle/>
        <a:p>
          <a:endParaRPr lang="en-US"/>
        </a:p>
      </dgm:t>
    </dgm:pt>
    <dgm:pt modelId="{BEE9EF65-FB59-4070-8506-80A9A4F57783}">
      <dgm:prSet phldrT="[Text]" custT="1"/>
      <dgm:spPr>
        <a:xfrm rot="10800000">
          <a:off x="0" y="1393647"/>
          <a:ext cx="5953125" cy="468135"/>
        </a:xfrm>
        <a:solidFill>
          <a:srgbClr val="A5A5A5">
            <a:lumMod val="7500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Move to WPS directory</a:t>
          </a:r>
        </a:p>
      </dgm:t>
    </dgm:pt>
    <dgm:pt modelId="{0C4341A7-92D7-4225-9751-3C96D4B5EAA3}" type="parTrans" cxnId="{DA1FD32C-B9D5-4C27-BDB2-90CB30753455}">
      <dgm:prSet/>
      <dgm:spPr/>
      <dgm:t>
        <a:bodyPr/>
        <a:lstStyle/>
        <a:p>
          <a:endParaRPr lang="en-US"/>
        </a:p>
      </dgm:t>
    </dgm:pt>
    <dgm:pt modelId="{5EDA4BB5-0D9A-4F70-BD57-2BB2A7D85999}" type="sibTrans" cxnId="{DA1FD32C-B9D5-4C27-BDB2-90CB30753455}">
      <dgm:prSet/>
      <dgm:spPr/>
      <dgm:t>
        <a:bodyPr/>
        <a:lstStyle/>
        <a:p>
          <a:endParaRPr lang="en-US"/>
        </a:p>
      </dgm:t>
    </dgm:pt>
    <dgm:pt modelId="{8599FD1A-95EC-4F6C-8112-353031205737}">
      <dgm:prSet phldrT="[Text]" custT="1"/>
      <dgm:spPr>
        <a:xfrm rot="10800000">
          <a:off x="0" y="1857217"/>
          <a:ext cx="5953125" cy="468135"/>
        </a:xfrm>
        <a:solidFill>
          <a:srgbClr val="5B9BD5">
            <a:shade val="80000"/>
            <a:hueOff val="187798"/>
            <a:satOff val="3583"/>
            <a:lumOff val="15823"/>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Configure WPS </a:t>
          </a:r>
        </a:p>
      </dgm:t>
    </dgm:pt>
    <dgm:pt modelId="{7F56D40C-018F-4332-A0D7-FFE558992EF9}" type="parTrans" cxnId="{2A43324C-3660-42F6-AA68-8BC13F9237A7}">
      <dgm:prSet/>
      <dgm:spPr/>
      <dgm:t>
        <a:bodyPr/>
        <a:lstStyle/>
        <a:p>
          <a:endParaRPr lang="en-US"/>
        </a:p>
      </dgm:t>
    </dgm:pt>
    <dgm:pt modelId="{C79F221D-54E8-4C89-9CD5-2F7B5638ED2D}" type="sibTrans" cxnId="{2A43324C-3660-42F6-AA68-8BC13F9237A7}">
      <dgm:prSet/>
      <dgm:spPr/>
      <dgm:t>
        <a:bodyPr/>
        <a:lstStyle/>
        <a:p>
          <a:endParaRPr lang="en-US"/>
        </a:p>
      </dgm:t>
    </dgm:pt>
    <dgm:pt modelId="{55CD6543-AEA8-44AF-8844-18F29D0EAE2B}">
      <dgm:prSet phldrT="[Text]" custT="1"/>
      <dgm:spPr>
        <a:xfrm rot="10800000">
          <a:off x="0" y="2320787"/>
          <a:ext cx="5953125" cy="468135"/>
        </a:xfrm>
        <a:solidFill>
          <a:srgbClr val="5B9BD5">
            <a:shade val="80000"/>
            <a:hueOff val="166931"/>
            <a:satOff val="3185"/>
            <a:lumOff val="14065"/>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Compile WPS </a:t>
          </a:r>
        </a:p>
      </dgm:t>
    </dgm:pt>
    <dgm:pt modelId="{AF821A94-7FD6-46BF-AB82-507370CB96A3}" type="parTrans" cxnId="{36A9FADA-C6C7-4209-A0D4-6644562FCF56}">
      <dgm:prSet/>
      <dgm:spPr/>
      <dgm:t>
        <a:bodyPr/>
        <a:lstStyle/>
        <a:p>
          <a:endParaRPr lang="en-US"/>
        </a:p>
      </dgm:t>
    </dgm:pt>
    <dgm:pt modelId="{5BF6B3FC-A51A-485B-9A5C-3BCA801D594C}" type="sibTrans" cxnId="{36A9FADA-C6C7-4209-A0D4-6644562FCF56}">
      <dgm:prSet/>
      <dgm:spPr/>
      <dgm:t>
        <a:bodyPr/>
        <a:lstStyle/>
        <a:p>
          <a:endParaRPr lang="en-US"/>
        </a:p>
      </dgm:t>
    </dgm:pt>
    <dgm:pt modelId="{9E2AFCF2-9803-4C9D-A510-38D5F9405DA8}">
      <dgm:prSet phldrT="[Text]" custT="1"/>
      <dgm:spPr>
        <a:xfrm rot="10800000">
          <a:off x="0" y="2784357"/>
          <a:ext cx="5953125" cy="468135"/>
        </a:xfrm>
        <a:solidFill>
          <a:srgbClr val="5B9BD5">
            <a:shade val="80000"/>
            <a:hueOff val="146065"/>
            <a:satOff val="2787"/>
            <a:lumOff val="12307"/>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geogrid.exe</a:t>
          </a:r>
        </a:p>
      </dgm:t>
    </dgm:pt>
    <dgm:pt modelId="{A00A6A96-A5B0-4AE5-AEF6-B72FCF960375}" type="parTrans" cxnId="{1F0B84D9-09B3-46C0-8D6C-2B734B051B1E}">
      <dgm:prSet/>
      <dgm:spPr/>
      <dgm:t>
        <a:bodyPr/>
        <a:lstStyle/>
        <a:p>
          <a:endParaRPr lang="en-US"/>
        </a:p>
      </dgm:t>
    </dgm:pt>
    <dgm:pt modelId="{4C9A0319-9876-4A8A-AAD4-5022D100D038}" type="sibTrans" cxnId="{1F0B84D9-09B3-46C0-8D6C-2B734B051B1E}">
      <dgm:prSet/>
      <dgm:spPr/>
      <dgm:t>
        <a:bodyPr/>
        <a:lstStyle/>
        <a:p>
          <a:endParaRPr lang="en-US"/>
        </a:p>
      </dgm:t>
    </dgm:pt>
    <dgm:pt modelId="{C6E0B06B-867F-42B9-A182-3196EE9CE014}">
      <dgm:prSet phldrT="[Text]" custT="1"/>
      <dgm:spPr>
        <a:xfrm rot="10800000">
          <a:off x="0" y="3247927"/>
          <a:ext cx="5953125" cy="468135"/>
        </a:xfrm>
        <a:solidFill>
          <a:srgbClr val="5B9BD5">
            <a:shade val="80000"/>
            <a:hueOff val="125199"/>
            <a:satOff val="2388"/>
            <a:lumOff val="10548"/>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Link the correct Vtable</a:t>
          </a:r>
        </a:p>
      </dgm:t>
    </dgm:pt>
    <dgm:pt modelId="{80B7CD1D-8CC5-468F-8C44-E93909A481E8}" type="parTrans" cxnId="{2E470782-FD0D-43FB-AB62-AE52C91AA479}">
      <dgm:prSet/>
      <dgm:spPr/>
      <dgm:t>
        <a:bodyPr/>
        <a:lstStyle/>
        <a:p>
          <a:endParaRPr lang="en-US"/>
        </a:p>
      </dgm:t>
    </dgm:pt>
    <dgm:pt modelId="{6CCE3095-94CE-44A9-B45D-1F9DEE850F75}" type="sibTrans" cxnId="{2E470782-FD0D-43FB-AB62-AE52C91AA479}">
      <dgm:prSet/>
      <dgm:spPr/>
      <dgm:t>
        <a:bodyPr/>
        <a:lstStyle/>
        <a:p>
          <a:endParaRPr lang="en-US"/>
        </a:p>
      </dgm:t>
    </dgm:pt>
    <dgm:pt modelId="{F1DD2A3E-6E33-4DFE-8D91-390FA462A54A}">
      <dgm:prSet phldrT="[Text]" custT="1"/>
      <dgm:spPr>
        <a:xfrm rot="10800000">
          <a:off x="0" y="3711497"/>
          <a:ext cx="5953125" cy="468135"/>
        </a:xfrm>
        <a:solidFill>
          <a:srgbClr val="5B9BD5">
            <a:shade val="80000"/>
            <a:hueOff val="104332"/>
            <a:satOff val="1990"/>
            <a:lumOff val="879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ungrib.exe</a:t>
          </a:r>
        </a:p>
      </dgm:t>
    </dgm:pt>
    <dgm:pt modelId="{FCD37673-D76A-434C-9182-6130C4660B33}" type="parTrans" cxnId="{4885AD04-EF15-4CF4-B0D1-0D2BAD45448C}">
      <dgm:prSet/>
      <dgm:spPr/>
      <dgm:t>
        <a:bodyPr/>
        <a:lstStyle/>
        <a:p>
          <a:endParaRPr lang="en-US"/>
        </a:p>
      </dgm:t>
    </dgm:pt>
    <dgm:pt modelId="{43CB5321-836F-4DF0-967C-8FA448662463}" type="sibTrans" cxnId="{4885AD04-EF15-4CF4-B0D1-0D2BAD45448C}">
      <dgm:prSet/>
      <dgm:spPr/>
      <dgm:t>
        <a:bodyPr/>
        <a:lstStyle/>
        <a:p>
          <a:endParaRPr lang="en-US"/>
        </a:p>
      </dgm:t>
    </dgm:pt>
    <dgm:pt modelId="{FFF9DE4D-8063-472C-A2EC-B58E266C8B09}">
      <dgm:prSet phldrT="[Text]" custT="1"/>
      <dgm:spPr>
        <a:xfrm rot="10800000">
          <a:off x="0" y="4175068"/>
          <a:ext cx="5953125" cy="468135"/>
        </a:xfrm>
        <a:solidFill>
          <a:srgbClr val="5B9BD5">
            <a:shade val="80000"/>
            <a:hueOff val="83466"/>
            <a:satOff val="1592"/>
            <a:lumOff val="7032"/>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metgrid.exe</a:t>
          </a:r>
        </a:p>
      </dgm:t>
    </dgm:pt>
    <dgm:pt modelId="{BD570EF8-C9CF-4E9E-8843-AC5D7D41CFED}" type="parTrans" cxnId="{37AA5908-5D9E-41A3-ADCE-A3029A994564}">
      <dgm:prSet/>
      <dgm:spPr/>
      <dgm:t>
        <a:bodyPr/>
        <a:lstStyle/>
        <a:p>
          <a:endParaRPr lang="en-US"/>
        </a:p>
      </dgm:t>
    </dgm:pt>
    <dgm:pt modelId="{57F6C401-CBCA-4661-A213-90002ACA1B47}" type="sibTrans" cxnId="{37AA5908-5D9E-41A3-ADCE-A3029A994564}">
      <dgm:prSet/>
      <dgm:spPr/>
      <dgm:t>
        <a:bodyPr/>
        <a:lstStyle/>
        <a:p>
          <a:endParaRPr lang="en-US"/>
        </a:p>
      </dgm:t>
    </dgm:pt>
    <dgm:pt modelId="{D146752F-0485-44B5-B8B7-ED1B1BE24268}">
      <dgm:prSet phldrT="[Text]" custT="1"/>
      <dgm:spPr>
        <a:xfrm rot="10800000">
          <a:off x="0" y="4638638"/>
          <a:ext cx="5953125" cy="468135"/>
        </a:xfrm>
        <a:solidFill>
          <a:srgbClr val="A5A5A5">
            <a:lumMod val="7500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Move to WRF directory again</a:t>
          </a:r>
        </a:p>
      </dgm:t>
    </dgm:pt>
    <dgm:pt modelId="{1ADC647A-754B-440C-A18A-80A9C828FC2E}" type="parTrans" cxnId="{CDA06EDF-02F8-4E0B-A527-1BFBC3D91496}">
      <dgm:prSet/>
      <dgm:spPr/>
      <dgm:t>
        <a:bodyPr/>
        <a:lstStyle/>
        <a:p>
          <a:endParaRPr lang="en-US"/>
        </a:p>
      </dgm:t>
    </dgm:pt>
    <dgm:pt modelId="{5CAFC19F-B9ED-4924-AD26-062DDF60BEA2}" type="sibTrans" cxnId="{CDA06EDF-02F8-4E0B-A527-1BFBC3D91496}">
      <dgm:prSet/>
      <dgm:spPr/>
      <dgm:t>
        <a:bodyPr/>
        <a:lstStyle/>
        <a:p>
          <a:endParaRPr lang="en-US"/>
        </a:p>
      </dgm:t>
    </dgm:pt>
    <dgm:pt modelId="{15E6CD41-7213-48D1-ACF8-7BF530EC6379}">
      <dgm:prSet phldrT="[Text]" custT="1"/>
      <dgm:spPr>
        <a:xfrm rot="10800000">
          <a:off x="0" y="5102208"/>
          <a:ext cx="5953125" cy="468135"/>
        </a:xfrm>
        <a:solidFill>
          <a:srgbClr val="5B9BD5">
            <a:shade val="80000"/>
            <a:hueOff val="41733"/>
            <a:satOff val="796"/>
            <a:lumOff val="3516"/>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Link the met_em files</a:t>
          </a:r>
        </a:p>
      </dgm:t>
    </dgm:pt>
    <dgm:pt modelId="{9D20BFED-3C6E-4E46-86A6-960665A159BD}" type="parTrans" cxnId="{94014C75-2D81-493D-AC49-E8AEA6343D1D}">
      <dgm:prSet/>
      <dgm:spPr/>
      <dgm:t>
        <a:bodyPr/>
        <a:lstStyle/>
        <a:p>
          <a:endParaRPr lang="en-US"/>
        </a:p>
      </dgm:t>
    </dgm:pt>
    <dgm:pt modelId="{BD0C9ED2-C0B1-4F77-B169-9E6E851538F5}" type="sibTrans" cxnId="{94014C75-2D81-493D-AC49-E8AEA6343D1D}">
      <dgm:prSet/>
      <dgm:spPr/>
      <dgm:t>
        <a:bodyPr/>
        <a:lstStyle/>
        <a:p>
          <a:endParaRPr lang="en-US"/>
        </a:p>
      </dgm:t>
    </dgm:pt>
    <dgm:pt modelId="{01F0AB2C-0F9B-4913-A1B2-681A7569F4F1}">
      <dgm:prSet phldrT="[Text]" custT="1"/>
      <dgm:spPr>
        <a:xfrm rot="10800000">
          <a:off x="0" y="5565778"/>
          <a:ext cx="5953125" cy="468135"/>
        </a:xfrm>
        <a:solidFill>
          <a:srgbClr val="5B9BD5">
            <a:shade val="80000"/>
            <a:hueOff val="20866"/>
            <a:satOff val="398"/>
            <a:lumOff val="1758"/>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real.exe</a:t>
          </a:r>
        </a:p>
      </dgm:t>
    </dgm:pt>
    <dgm:pt modelId="{A71523B6-D36F-427D-A449-B7A7DB8D279E}" type="parTrans" cxnId="{62BBEA73-3C96-4177-B21B-4D9F1996CC8C}">
      <dgm:prSet/>
      <dgm:spPr/>
      <dgm:t>
        <a:bodyPr/>
        <a:lstStyle/>
        <a:p>
          <a:endParaRPr lang="en-US"/>
        </a:p>
      </dgm:t>
    </dgm:pt>
    <dgm:pt modelId="{74FA6E9C-9619-49C5-876F-1E42C170C4AF}" type="sibTrans" cxnId="{62BBEA73-3C96-4177-B21B-4D9F1996CC8C}">
      <dgm:prSet/>
      <dgm:spPr/>
      <dgm:t>
        <a:bodyPr/>
        <a:lstStyle/>
        <a:p>
          <a:endParaRPr lang="en-US"/>
        </a:p>
      </dgm:t>
    </dgm:pt>
    <dgm:pt modelId="{2905FE49-9D6F-4AC6-B173-AE7ADEBCA952}">
      <dgm:prSet phldrT="[Text]" custT="1"/>
      <dgm:spPr>
        <a:xfrm>
          <a:off x="0" y="6029348"/>
          <a:ext cx="5953125" cy="304379"/>
        </a:xfrm>
        <a:solidFill>
          <a:srgbClr val="5B9BD5">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wrf.exe</a:t>
          </a:r>
        </a:p>
      </dgm:t>
    </dgm:pt>
    <dgm:pt modelId="{8E67DBE9-AF94-4119-BC3E-1C24D03EA5A9}" type="parTrans" cxnId="{2ADBA8C0-3574-4E38-B09A-5B188BD02480}">
      <dgm:prSet/>
      <dgm:spPr/>
      <dgm:t>
        <a:bodyPr/>
        <a:lstStyle/>
        <a:p>
          <a:endParaRPr lang="en-US"/>
        </a:p>
      </dgm:t>
    </dgm:pt>
    <dgm:pt modelId="{72AAD8E2-B33E-4C97-A5F7-9AB46434AE39}" type="sibTrans" cxnId="{2ADBA8C0-3574-4E38-B09A-5B188BD02480}">
      <dgm:prSet/>
      <dgm:spPr/>
      <dgm:t>
        <a:bodyPr/>
        <a:lstStyle/>
        <a:p>
          <a:endParaRPr lang="en-US"/>
        </a:p>
      </dgm:t>
    </dgm:pt>
    <dgm:pt modelId="{CC9DBC7E-9D09-4904-BBFF-56BF8DAACA60}" type="pres">
      <dgm:prSet presAssocID="{95CBCB5D-077B-47A2-BACD-64E51C37C0E4}" presName="Name0" presStyleCnt="0">
        <dgm:presLayoutVars>
          <dgm:dir/>
          <dgm:animLvl val="lvl"/>
          <dgm:resizeHandles val="exact"/>
        </dgm:presLayoutVars>
      </dgm:prSet>
      <dgm:spPr/>
      <dgm:t>
        <a:bodyPr/>
        <a:lstStyle/>
        <a:p>
          <a:endParaRPr lang="en-US"/>
        </a:p>
      </dgm:t>
    </dgm:pt>
    <dgm:pt modelId="{F57E5B8D-3295-4117-9C29-9259F945273F}" type="pres">
      <dgm:prSet presAssocID="{2905FE49-9D6F-4AC6-B173-AE7ADEBCA952}" presName="boxAndChildren" presStyleCnt="0"/>
      <dgm:spPr/>
    </dgm:pt>
    <dgm:pt modelId="{C84405FB-65EF-470E-9EF7-9D0ED43F44F1}" type="pres">
      <dgm:prSet presAssocID="{2905FE49-9D6F-4AC6-B173-AE7ADEBCA952}" presName="parentTextBox" presStyleLbl="node1" presStyleIdx="0" presStyleCnt="14"/>
      <dgm:spPr>
        <a:prstGeom prst="rect">
          <a:avLst/>
        </a:prstGeom>
      </dgm:spPr>
      <dgm:t>
        <a:bodyPr/>
        <a:lstStyle/>
        <a:p>
          <a:endParaRPr lang="en-US"/>
        </a:p>
      </dgm:t>
    </dgm:pt>
    <dgm:pt modelId="{394B5594-C225-4867-800A-F3580CA4D0B1}" type="pres">
      <dgm:prSet presAssocID="{74FA6E9C-9619-49C5-876F-1E42C170C4AF}" presName="sp" presStyleCnt="0"/>
      <dgm:spPr/>
    </dgm:pt>
    <dgm:pt modelId="{E2895750-D93E-46A4-BFAB-CAA77B739408}" type="pres">
      <dgm:prSet presAssocID="{01F0AB2C-0F9B-4913-A1B2-681A7569F4F1}" presName="arrowAndChildren" presStyleCnt="0"/>
      <dgm:spPr/>
    </dgm:pt>
    <dgm:pt modelId="{D6C9F4D7-449C-4249-AA39-B8D2A766E7DC}" type="pres">
      <dgm:prSet presAssocID="{01F0AB2C-0F9B-4913-A1B2-681A7569F4F1}" presName="parentTextArrow" presStyleLbl="node1" presStyleIdx="1" presStyleCnt="14"/>
      <dgm:spPr>
        <a:prstGeom prst="upArrowCallout">
          <a:avLst/>
        </a:prstGeom>
      </dgm:spPr>
      <dgm:t>
        <a:bodyPr/>
        <a:lstStyle/>
        <a:p>
          <a:endParaRPr lang="en-US"/>
        </a:p>
      </dgm:t>
    </dgm:pt>
    <dgm:pt modelId="{B8368010-115D-4F7D-B6DF-035439717DF8}" type="pres">
      <dgm:prSet presAssocID="{BD0C9ED2-C0B1-4F77-B169-9E6E851538F5}" presName="sp" presStyleCnt="0"/>
      <dgm:spPr/>
    </dgm:pt>
    <dgm:pt modelId="{4310E919-8673-48FE-8500-35AA3D2A1CEB}" type="pres">
      <dgm:prSet presAssocID="{15E6CD41-7213-48D1-ACF8-7BF530EC6379}" presName="arrowAndChildren" presStyleCnt="0"/>
      <dgm:spPr/>
    </dgm:pt>
    <dgm:pt modelId="{6372B414-255A-45A2-AD1C-1C3164DD52EC}" type="pres">
      <dgm:prSet presAssocID="{15E6CD41-7213-48D1-ACF8-7BF530EC6379}" presName="parentTextArrow" presStyleLbl="node1" presStyleIdx="2" presStyleCnt="14"/>
      <dgm:spPr>
        <a:prstGeom prst="upArrowCallout">
          <a:avLst/>
        </a:prstGeom>
      </dgm:spPr>
      <dgm:t>
        <a:bodyPr/>
        <a:lstStyle/>
        <a:p>
          <a:endParaRPr lang="en-US"/>
        </a:p>
      </dgm:t>
    </dgm:pt>
    <dgm:pt modelId="{C4F8D8A7-61C1-40B3-BEE6-EA9745F52AB5}" type="pres">
      <dgm:prSet presAssocID="{5CAFC19F-B9ED-4924-AD26-062DDF60BEA2}" presName="sp" presStyleCnt="0"/>
      <dgm:spPr/>
    </dgm:pt>
    <dgm:pt modelId="{70AABD57-FE40-4BE7-A491-E8B6B1674EA4}" type="pres">
      <dgm:prSet presAssocID="{D146752F-0485-44B5-B8B7-ED1B1BE24268}" presName="arrowAndChildren" presStyleCnt="0"/>
      <dgm:spPr/>
    </dgm:pt>
    <dgm:pt modelId="{40F1AB50-FDA6-4A18-B7E4-E7B49B9C5E3B}" type="pres">
      <dgm:prSet presAssocID="{D146752F-0485-44B5-B8B7-ED1B1BE24268}" presName="parentTextArrow" presStyleLbl="node1" presStyleIdx="3" presStyleCnt="14"/>
      <dgm:spPr>
        <a:prstGeom prst="upArrowCallout">
          <a:avLst/>
        </a:prstGeom>
      </dgm:spPr>
      <dgm:t>
        <a:bodyPr/>
        <a:lstStyle/>
        <a:p>
          <a:endParaRPr lang="en-US"/>
        </a:p>
      </dgm:t>
    </dgm:pt>
    <dgm:pt modelId="{F0BA908C-330C-4DBB-AC09-5497D7865DB2}" type="pres">
      <dgm:prSet presAssocID="{57F6C401-CBCA-4661-A213-90002ACA1B47}" presName="sp" presStyleCnt="0"/>
      <dgm:spPr/>
    </dgm:pt>
    <dgm:pt modelId="{909EC6FA-78F4-4F4E-9B40-04AEF3753A1B}" type="pres">
      <dgm:prSet presAssocID="{FFF9DE4D-8063-472C-A2EC-B58E266C8B09}" presName="arrowAndChildren" presStyleCnt="0"/>
      <dgm:spPr/>
    </dgm:pt>
    <dgm:pt modelId="{B6A1FB49-0343-4356-B3A9-AECD6E4920BF}" type="pres">
      <dgm:prSet presAssocID="{FFF9DE4D-8063-472C-A2EC-B58E266C8B09}" presName="parentTextArrow" presStyleLbl="node1" presStyleIdx="4" presStyleCnt="14"/>
      <dgm:spPr>
        <a:prstGeom prst="upArrowCallout">
          <a:avLst/>
        </a:prstGeom>
      </dgm:spPr>
      <dgm:t>
        <a:bodyPr/>
        <a:lstStyle/>
        <a:p>
          <a:endParaRPr lang="en-US"/>
        </a:p>
      </dgm:t>
    </dgm:pt>
    <dgm:pt modelId="{85E0B8EE-50AC-4ACF-A513-5E0723CFF956}" type="pres">
      <dgm:prSet presAssocID="{43CB5321-836F-4DF0-967C-8FA448662463}" presName="sp" presStyleCnt="0"/>
      <dgm:spPr/>
    </dgm:pt>
    <dgm:pt modelId="{26290379-4850-43EA-8E2E-63D5A5E7309C}" type="pres">
      <dgm:prSet presAssocID="{F1DD2A3E-6E33-4DFE-8D91-390FA462A54A}" presName="arrowAndChildren" presStyleCnt="0"/>
      <dgm:spPr/>
    </dgm:pt>
    <dgm:pt modelId="{31291F49-57BC-4337-948B-46D8DC5B9DA8}" type="pres">
      <dgm:prSet presAssocID="{F1DD2A3E-6E33-4DFE-8D91-390FA462A54A}" presName="parentTextArrow" presStyleLbl="node1" presStyleIdx="5" presStyleCnt="14"/>
      <dgm:spPr>
        <a:prstGeom prst="upArrowCallout">
          <a:avLst/>
        </a:prstGeom>
      </dgm:spPr>
      <dgm:t>
        <a:bodyPr/>
        <a:lstStyle/>
        <a:p>
          <a:endParaRPr lang="en-US"/>
        </a:p>
      </dgm:t>
    </dgm:pt>
    <dgm:pt modelId="{237D4B9A-AB0C-4B48-9A6A-B5598E5E8B39}" type="pres">
      <dgm:prSet presAssocID="{6CCE3095-94CE-44A9-B45D-1F9DEE850F75}" presName="sp" presStyleCnt="0"/>
      <dgm:spPr/>
    </dgm:pt>
    <dgm:pt modelId="{F17050FF-D433-41BC-88C9-9F793C50ADD7}" type="pres">
      <dgm:prSet presAssocID="{C6E0B06B-867F-42B9-A182-3196EE9CE014}" presName="arrowAndChildren" presStyleCnt="0"/>
      <dgm:spPr/>
    </dgm:pt>
    <dgm:pt modelId="{1F16B416-9D19-4D57-9043-6278A3A7CCC1}" type="pres">
      <dgm:prSet presAssocID="{C6E0B06B-867F-42B9-A182-3196EE9CE014}" presName="parentTextArrow" presStyleLbl="node1" presStyleIdx="6" presStyleCnt="14"/>
      <dgm:spPr>
        <a:prstGeom prst="upArrowCallout">
          <a:avLst/>
        </a:prstGeom>
      </dgm:spPr>
      <dgm:t>
        <a:bodyPr/>
        <a:lstStyle/>
        <a:p>
          <a:endParaRPr lang="en-US"/>
        </a:p>
      </dgm:t>
    </dgm:pt>
    <dgm:pt modelId="{CD63A17D-D969-4132-9DC9-552E71B73734}" type="pres">
      <dgm:prSet presAssocID="{4C9A0319-9876-4A8A-AAD4-5022D100D038}" presName="sp" presStyleCnt="0"/>
      <dgm:spPr/>
    </dgm:pt>
    <dgm:pt modelId="{EB4F6B17-1117-42C8-A051-146164F3ACD3}" type="pres">
      <dgm:prSet presAssocID="{9E2AFCF2-9803-4C9D-A510-38D5F9405DA8}" presName="arrowAndChildren" presStyleCnt="0"/>
      <dgm:spPr/>
    </dgm:pt>
    <dgm:pt modelId="{AD5CE3B0-9690-42BF-86E5-F567BA9CEEA2}" type="pres">
      <dgm:prSet presAssocID="{9E2AFCF2-9803-4C9D-A510-38D5F9405DA8}" presName="parentTextArrow" presStyleLbl="node1" presStyleIdx="7" presStyleCnt="14"/>
      <dgm:spPr>
        <a:prstGeom prst="upArrowCallout">
          <a:avLst/>
        </a:prstGeom>
      </dgm:spPr>
      <dgm:t>
        <a:bodyPr/>
        <a:lstStyle/>
        <a:p>
          <a:endParaRPr lang="en-US"/>
        </a:p>
      </dgm:t>
    </dgm:pt>
    <dgm:pt modelId="{82D09439-1E86-4C39-BA7C-D2A8078FC8AC}" type="pres">
      <dgm:prSet presAssocID="{5BF6B3FC-A51A-485B-9A5C-3BCA801D594C}" presName="sp" presStyleCnt="0"/>
      <dgm:spPr/>
    </dgm:pt>
    <dgm:pt modelId="{B39989CF-AE0E-4F84-B66E-185081A7D539}" type="pres">
      <dgm:prSet presAssocID="{55CD6543-AEA8-44AF-8844-18F29D0EAE2B}" presName="arrowAndChildren" presStyleCnt="0"/>
      <dgm:spPr/>
    </dgm:pt>
    <dgm:pt modelId="{53C0C730-233E-4746-B5F3-2D62585D00AA}" type="pres">
      <dgm:prSet presAssocID="{55CD6543-AEA8-44AF-8844-18F29D0EAE2B}" presName="parentTextArrow" presStyleLbl="node1" presStyleIdx="8" presStyleCnt="14"/>
      <dgm:spPr>
        <a:prstGeom prst="upArrowCallout">
          <a:avLst/>
        </a:prstGeom>
      </dgm:spPr>
      <dgm:t>
        <a:bodyPr/>
        <a:lstStyle/>
        <a:p>
          <a:endParaRPr lang="en-US"/>
        </a:p>
      </dgm:t>
    </dgm:pt>
    <dgm:pt modelId="{7108CE79-E6C7-4BE3-B4C4-F83F7D518652}" type="pres">
      <dgm:prSet presAssocID="{C79F221D-54E8-4C89-9CD5-2F7B5638ED2D}" presName="sp" presStyleCnt="0"/>
      <dgm:spPr/>
    </dgm:pt>
    <dgm:pt modelId="{43E50FBA-B36D-4A7F-9F7A-03D8E6D5BCA1}" type="pres">
      <dgm:prSet presAssocID="{8599FD1A-95EC-4F6C-8112-353031205737}" presName="arrowAndChildren" presStyleCnt="0"/>
      <dgm:spPr/>
    </dgm:pt>
    <dgm:pt modelId="{EB259DF0-8455-4145-89E6-89C0003E3FCD}" type="pres">
      <dgm:prSet presAssocID="{8599FD1A-95EC-4F6C-8112-353031205737}" presName="parentTextArrow" presStyleLbl="node1" presStyleIdx="9" presStyleCnt="14"/>
      <dgm:spPr>
        <a:prstGeom prst="upArrowCallout">
          <a:avLst/>
        </a:prstGeom>
      </dgm:spPr>
      <dgm:t>
        <a:bodyPr/>
        <a:lstStyle/>
        <a:p>
          <a:endParaRPr lang="en-US"/>
        </a:p>
      </dgm:t>
    </dgm:pt>
    <dgm:pt modelId="{417D743E-159D-490B-AB76-27349BBBC005}" type="pres">
      <dgm:prSet presAssocID="{5EDA4BB5-0D9A-4F70-BD57-2BB2A7D85999}" presName="sp" presStyleCnt="0"/>
      <dgm:spPr/>
    </dgm:pt>
    <dgm:pt modelId="{793B4A1B-A364-41A5-B968-AFBE5FA718CA}" type="pres">
      <dgm:prSet presAssocID="{BEE9EF65-FB59-4070-8506-80A9A4F57783}" presName="arrowAndChildren" presStyleCnt="0"/>
      <dgm:spPr/>
    </dgm:pt>
    <dgm:pt modelId="{5DF1A4FF-E9F6-42D3-A035-82D8B9B21F24}" type="pres">
      <dgm:prSet presAssocID="{BEE9EF65-FB59-4070-8506-80A9A4F57783}" presName="parentTextArrow" presStyleLbl="node1" presStyleIdx="10" presStyleCnt="14"/>
      <dgm:spPr>
        <a:prstGeom prst="upArrowCallout">
          <a:avLst/>
        </a:prstGeom>
      </dgm:spPr>
      <dgm:t>
        <a:bodyPr/>
        <a:lstStyle/>
        <a:p>
          <a:endParaRPr lang="en-US"/>
        </a:p>
      </dgm:t>
    </dgm:pt>
    <dgm:pt modelId="{AFFA9C81-CF12-4790-97F9-0D858B17741D}" type="pres">
      <dgm:prSet presAssocID="{19A9663F-4CEB-4341-AB7A-4E9825768D70}" presName="sp" presStyleCnt="0"/>
      <dgm:spPr/>
    </dgm:pt>
    <dgm:pt modelId="{8446936F-1118-4541-BF24-F245FC362B44}" type="pres">
      <dgm:prSet presAssocID="{0E391C6A-3E1A-4DD1-BB85-720F43C6E181}" presName="arrowAndChildren" presStyleCnt="0"/>
      <dgm:spPr/>
    </dgm:pt>
    <dgm:pt modelId="{DCEBDC2A-FFD3-40E8-99BD-1BF2912C9029}" type="pres">
      <dgm:prSet presAssocID="{0E391C6A-3E1A-4DD1-BB85-720F43C6E181}" presName="parentTextArrow" presStyleLbl="node1" presStyleIdx="11" presStyleCnt="14"/>
      <dgm:spPr>
        <a:prstGeom prst="upArrowCallout">
          <a:avLst/>
        </a:prstGeom>
      </dgm:spPr>
      <dgm:t>
        <a:bodyPr/>
        <a:lstStyle/>
        <a:p>
          <a:endParaRPr lang="en-US"/>
        </a:p>
      </dgm:t>
    </dgm:pt>
    <dgm:pt modelId="{90FCBF3C-BDE8-45B8-A7B3-D44ED99DF06C}" type="pres">
      <dgm:prSet presAssocID="{ABD7310E-E0DE-432D-927E-0CF49625109E}" presName="sp" presStyleCnt="0"/>
      <dgm:spPr/>
    </dgm:pt>
    <dgm:pt modelId="{390747FF-3020-41EB-BFC8-31C679DA0EF1}" type="pres">
      <dgm:prSet presAssocID="{85E8EF01-9406-414E-A052-F9924136A495}" presName="arrowAndChildren" presStyleCnt="0"/>
      <dgm:spPr/>
    </dgm:pt>
    <dgm:pt modelId="{0310D67A-2539-4EC7-90AF-43BAF9BCA8D4}" type="pres">
      <dgm:prSet presAssocID="{85E8EF01-9406-414E-A052-F9924136A495}" presName="parentTextArrow" presStyleLbl="node1" presStyleIdx="12" presStyleCnt="14"/>
      <dgm:spPr>
        <a:prstGeom prst="upArrowCallout">
          <a:avLst/>
        </a:prstGeom>
      </dgm:spPr>
      <dgm:t>
        <a:bodyPr/>
        <a:lstStyle/>
        <a:p>
          <a:endParaRPr lang="en-US"/>
        </a:p>
      </dgm:t>
    </dgm:pt>
    <dgm:pt modelId="{6AA0CE41-61D9-45BE-9249-2F8454B16277}" type="pres">
      <dgm:prSet presAssocID="{C41CA31C-54B9-4FF0-882E-79BD9F02460C}" presName="sp" presStyleCnt="0"/>
      <dgm:spPr/>
    </dgm:pt>
    <dgm:pt modelId="{356343DE-71AD-4F23-B8A4-FCC9CC9186D7}" type="pres">
      <dgm:prSet presAssocID="{E8BD6623-4313-408B-B9D3-EE5A8559F6AE}" presName="arrowAndChildren" presStyleCnt="0"/>
      <dgm:spPr/>
    </dgm:pt>
    <dgm:pt modelId="{24564C1E-30D7-4C82-A8F2-B26E55EDD70E}" type="pres">
      <dgm:prSet presAssocID="{E8BD6623-4313-408B-B9D3-EE5A8559F6AE}" presName="parentTextArrow" presStyleLbl="node1" presStyleIdx="13" presStyleCnt="14"/>
      <dgm:spPr>
        <a:prstGeom prst="upArrowCallout">
          <a:avLst/>
        </a:prstGeom>
      </dgm:spPr>
      <dgm:t>
        <a:bodyPr/>
        <a:lstStyle/>
        <a:p>
          <a:endParaRPr lang="en-US"/>
        </a:p>
      </dgm:t>
    </dgm:pt>
  </dgm:ptLst>
  <dgm:cxnLst>
    <dgm:cxn modelId="{9CFE013A-2FBB-4882-AA91-366E3D49EE20}" type="presOf" srcId="{C6E0B06B-867F-42B9-A182-3196EE9CE014}" destId="{1F16B416-9D19-4D57-9043-6278A3A7CCC1}" srcOrd="0" destOrd="0" presId="urn:microsoft.com/office/officeart/2005/8/layout/process4"/>
    <dgm:cxn modelId="{59983172-FD44-4D8B-A535-D0B44BF7C76A}" srcId="{95CBCB5D-077B-47A2-BACD-64E51C37C0E4}" destId="{E8BD6623-4313-408B-B9D3-EE5A8559F6AE}" srcOrd="0" destOrd="0" parTransId="{07E88998-9C99-435C-82DA-8CF67E411235}" sibTransId="{C41CA31C-54B9-4FF0-882E-79BD9F02460C}"/>
    <dgm:cxn modelId="{930D2A80-AE51-46CB-A47C-C9C7EA666471}" type="presOf" srcId="{FFF9DE4D-8063-472C-A2EC-B58E266C8B09}" destId="{B6A1FB49-0343-4356-B3A9-AECD6E4920BF}" srcOrd="0" destOrd="0" presId="urn:microsoft.com/office/officeart/2005/8/layout/process4"/>
    <dgm:cxn modelId="{CDA06EDF-02F8-4E0B-A527-1BFBC3D91496}" srcId="{95CBCB5D-077B-47A2-BACD-64E51C37C0E4}" destId="{D146752F-0485-44B5-B8B7-ED1B1BE24268}" srcOrd="10" destOrd="0" parTransId="{1ADC647A-754B-440C-A18A-80A9C828FC2E}" sibTransId="{5CAFC19F-B9ED-4924-AD26-062DDF60BEA2}"/>
    <dgm:cxn modelId="{94014C75-2D81-493D-AC49-E8AEA6343D1D}" srcId="{95CBCB5D-077B-47A2-BACD-64E51C37C0E4}" destId="{15E6CD41-7213-48D1-ACF8-7BF530EC6379}" srcOrd="11" destOrd="0" parTransId="{9D20BFED-3C6E-4E46-86A6-960665A159BD}" sibTransId="{BD0C9ED2-C0B1-4F77-B169-9E6E851538F5}"/>
    <dgm:cxn modelId="{2ADBA8C0-3574-4E38-B09A-5B188BD02480}" srcId="{95CBCB5D-077B-47A2-BACD-64E51C37C0E4}" destId="{2905FE49-9D6F-4AC6-B173-AE7ADEBCA952}" srcOrd="13" destOrd="0" parTransId="{8E67DBE9-AF94-4119-BC3E-1C24D03EA5A9}" sibTransId="{72AAD8E2-B33E-4C97-A5F7-9AB46434AE39}"/>
    <dgm:cxn modelId="{5F3459A0-4B02-4E85-A45D-222684E4D9E8}" type="presOf" srcId="{85E8EF01-9406-414E-A052-F9924136A495}" destId="{0310D67A-2539-4EC7-90AF-43BAF9BCA8D4}" srcOrd="0" destOrd="0" presId="urn:microsoft.com/office/officeart/2005/8/layout/process4"/>
    <dgm:cxn modelId="{0E17108B-8C68-41CF-8957-4B9A669B5EF5}" type="presOf" srcId="{E8BD6623-4313-408B-B9D3-EE5A8559F6AE}" destId="{24564C1E-30D7-4C82-A8F2-B26E55EDD70E}" srcOrd="0" destOrd="0" presId="urn:microsoft.com/office/officeart/2005/8/layout/process4"/>
    <dgm:cxn modelId="{1F0B84D9-09B3-46C0-8D6C-2B734B051B1E}" srcId="{95CBCB5D-077B-47A2-BACD-64E51C37C0E4}" destId="{9E2AFCF2-9803-4C9D-A510-38D5F9405DA8}" srcOrd="6" destOrd="0" parTransId="{A00A6A96-A5B0-4AE5-AEF6-B72FCF960375}" sibTransId="{4C9A0319-9876-4A8A-AAD4-5022D100D038}"/>
    <dgm:cxn modelId="{D8AF5522-0C4C-4754-8705-EBC41E4C6703}" type="presOf" srcId="{55CD6543-AEA8-44AF-8844-18F29D0EAE2B}" destId="{53C0C730-233E-4746-B5F3-2D62585D00AA}" srcOrd="0" destOrd="0" presId="urn:microsoft.com/office/officeart/2005/8/layout/process4"/>
    <dgm:cxn modelId="{DA1FD32C-B9D5-4C27-BDB2-90CB30753455}" srcId="{95CBCB5D-077B-47A2-BACD-64E51C37C0E4}" destId="{BEE9EF65-FB59-4070-8506-80A9A4F57783}" srcOrd="3" destOrd="0" parTransId="{0C4341A7-92D7-4225-9751-3C96D4B5EAA3}" sibTransId="{5EDA4BB5-0D9A-4F70-BD57-2BB2A7D85999}"/>
    <dgm:cxn modelId="{90E262C9-0D23-4D02-AC48-AE0B75683605}" type="presOf" srcId="{8599FD1A-95EC-4F6C-8112-353031205737}" destId="{EB259DF0-8455-4145-89E6-89C0003E3FCD}" srcOrd="0" destOrd="0" presId="urn:microsoft.com/office/officeart/2005/8/layout/process4"/>
    <dgm:cxn modelId="{7CF57FFE-2239-4490-82F2-E86685DC313B}" type="presOf" srcId="{01F0AB2C-0F9B-4913-A1B2-681A7569F4F1}" destId="{D6C9F4D7-449C-4249-AA39-B8D2A766E7DC}" srcOrd="0" destOrd="0" presId="urn:microsoft.com/office/officeart/2005/8/layout/process4"/>
    <dgm:cxn modelId="{3C9F6028-4674-46AA-A7C6-70821AE1B635}" srcId="{95CBCB5D-077B-47A2-BACD-64E51C37C0E4}" destId="{0E391C6A-3E1A-4DD1-BB85-720F43C6E181}" srcOrd="2" destOrd="0" parTransId="{0753176E-66A0-4CE8-B17E-CC71277F0702}" sibTransId="{19A9663F-4CEB-4341-AB7A-4E9825768D70}"/>
    <dgm:cxn modelId="{36A9FADA-C6C7-4209-A0D4-6644562FCF56}" srcId="{95CBCB5D-077B-47A2-BACD-64E51C37C0E4}" destId="{55CD6543-AEA8-44AF-8844-18F29D0EAE2B}" srcOrd="5" destOrd="0" parTransId="{AF821A94-7FD6-46BF-AB82-507370CB96A3}" sibTransId="{5BF6B3FC-A51A-485B-9A5C-3BCA801D594C}"/>
    <dgm:cxn modelId="{37AA5908-5D9E-41A3-ADCE-A3029A994564}" srcId="{95CBCB5D-077B-47A2-BACD-64E51C37C0E4}" destId="{FFF9DE4D-8063-472C-A2EC-B58E266C8B09}" srcOrd="9" destOrd="0" parTransId="{BD570EF8-C9CF-4E9E-8843-AC5D7D41CFED}" sibTransId="{57F6C401-CBCA-4661-A213-90002ACA1B47}"/>
    <dgm:cxn modelId="{3CEBBBBE-844D-4F92-A9B4-F700E42C699C}" type="presOf" srcId="{F1DD2A3E-6E33-4DFE-8D91-390FA462A54A}" destId="{31291F49-57BC-4337-948B-46D8DC5B9DA8}" srcOrd="0" destOrd="0" presId="urn:microsoft.com/office/officeart/2005/8/layout/process4"/>
    <dgm:cxn modelId="{2E470782-FD0D-43FB-AB62-AE52C91AA479}" srcId="{95CBCB5D-077B-47A2-BACD-64E51C37C0E4}" destId="{C6E0B06B-867F-42B9-A182-3196EE9CE014}" srcOrd="7" destOrd="0" parTransId="{80B7CD1D-8CC5-468F-8C44-E93909A481E8}" sibTransId="{6CCE3095-94CE-44A9-B45D-1F9DEE850F75}"/>
    <dgm:cxn modelId="{970E8E14-9E68-4C11-9B34-F3C5C1934A2B}" type="presOf" srcId="{D146752F-0485-44B5-B8B7-ED1B1BE24268}" destId="{40F1AB50-FDA6-4A18-B7E4-E7B49B9C5E3B}" srcOrd="0" destOrd="0" presId="urn:microsoft.com/office/officeart/2005/8/layout/process4"/>
    <dgm:cxn modelId="{4885AD04-EF15-4CF4-B0D1-0D2BAD45448C}" srcId="{95CBCB5D-077B-47A2-BACD-64E51C37C0E4}" destId="{F1DD2A3E-6E33-4DFE-8D91-390FA462A54A}" srcOrd="8" destOrd="0" parTransId="{FCD37673-D76A-434C-9182-6130C4660B33}" sibTransId="{43CB5321-836F-4DF0-967C-8FA448662463}"/>
    <dgm:cxn modelId="{3E42F872-48E0-4FE7-AFE5-E491F9A14A05}" type="presOf" srcId="{2905FE49-9D6F-4AC6-B173-AE7ADEBCA952}" destId="{C84405FB-65EF-470E-9EF7-9D0ED43F44F1}" srcOrd="0" destOrd="0" presId="urn:microsoft.com/office/officeart/2005/8/layout/process4"/>
    <dgm:cxn modelId="{2A43324C-3660-42F6-AA68-8BC13F9237A7}" srcId="{95CBCB5D-077B-47A2-BACD-64E51C37C0E4}" destId="{8599FD1A-95EC-4F6C-8112-353031205737}" srcOrd="4" destOrd="0" parTransId="{7F56D40C-018F-4332-A0D7-FFE558992EF9}" sibTransId="{C79F221D-54E8-4C89-9CD5-2F7B5638ED2D}"/>
    <dgm:cxn modelId="{79E424D4-7D5D-469D-803C-7A15ED71769B}" type="presOf" srcId="{15E6CD41-7213-48D1-ACF8-7BF530EC6379}" destId="{6372B414-255A-45A2-AD1C-1C3164DD52EC}" srcOrd="0" destOrd="0" presId="urn:microsoft.com/office/officeart/2005/8/layout/process4"/>
    <dgm:cxn modelId="{0CBD251E-80DB-4BE5-92C1-87D66B1D1A2C}" type="presOf" srcId="{95CBCB5D-077B-47A2-BACD-64E51C37C0E4}" destId="{CC9DBC7E-9D09-4904-BBFF-56BF8DAACA60}" srcOrd="0" destOrd="0" presId="urn:microsoft.com/office/officeart/2005/8/layout/process4"/>
    <dgm:cxn modelId="{D71E3F36-FBC7-4837-B1F2-A59E9B04D931}" type="presOf" srcId="{9E2AFCF2-9803-4C9D-A510-38D5F9405DA8}" destId="{AD5CE3B0-9690-42BF-86E5-F567BA9CEEA2}" srcOrd="0" destOrd="0" presId="urn:microsoft.com/office/officeart/2005/8/layout/process4"/>
    <dgm:cxn modelId="{9259C1CD-656A-484A-9C0E-13F223EFEC6B}" srcId="{95CBCB5D-077B-47A2-BACD-64E51C37C0E4}" destId="{85E8EF01-9406-414E-A052-F9924136A495}" srcOrd="1" destOrd="0" parTransId="{E257DA0E-497A-492A-99C8-C680E1C51301}" sibTransId="{ABD7310E-E0DE-432D-927E-0CF49625109E}"/>
    <dgm:cxn modelId="{62BBEA73-3C96-4177-B21B-4D9F1996CC8C}" srcId="{95CBCB5D-077B-47A2-BACD-64E51C37C0E4}" destId="{01F0AB2C-0F9B-4913-A1B2-681A7569F4F1}" srcOrd="12" destOrd="0" parTransId="{A71523B6-D36F-427D-A449-B7A7DB8D279E}" sibTransId="{74FA6E9C-9619-49C5-876F-1E42C170C4AF}"/>
    <dgm:cxn modelId="{99A1BED3-81A9-4AD7-9BEC-B2B18E84548A}" type="presOf" srcId="{BEE9EF65-FB59-4070-8506-80A9A4F57783}" destId="{5DF1A4FF-E9F6-42D3-A035-82D8B9B21F24}" srcOrd="0" destOrd="0" presId="urn:microsoft.com/office/officeart/2005/8/layout/process4"/>
    <dgm:cxn modelId="{F73B351F-A344-48A3-B764-D522BBFB0714}" type="presOf" srcId="{0E391C6A-3E1A-4DD1-BB85-720F43C6E181}" destId="{DCEBDC2A-FFD3-40E8-99BD-1BF2912C9029}" srcOrd="0" destOrd="0" presId="urn:microsoft.com/office/officeart/2005/8/layout/process4"/>
    <dgm:cxn modelId="{798DD8BF-E5D3-463E-A230-C9DF86E52A16}" type="presParOf" srcId="{CC9DBC7E-9D09-4904-BBFF-56BF8DAACA60}" destId="{F57E5B8D-3295-4117-9C29-9259F945273F}" srcOrd="0" destOrd="0" presId="urn:microsoft.com/office/officeart/2005/8/layout/process4"/>
    <dgm:cxn modelId="{2DB4EEB4-4FC8-4C1F-B02F-BEAB1C1DCDCE}" type="presParOf" srcId="{F57E5B8D-3295-4117-9C29-9259F945273F}" destId="{C84405FB-65EF-470E-9EF7-9D0ED43F44F1}" srcOrd="0" destOrd="0" presId="urn:microsoft.com/office/officeart/2005/8/layout/process4"/>
    <dgm:cxn modelId="{5C3679E5-1DA5-4122-A60E-EBDDA6108D1E}" type="presParOf" srcId="{CC9DBC7E-9D09-4904-BBFF-56BF8DAACA60}" destId="{394B5594-C225-4867-800A-F3580CA4D0B1}" srcOrd="1" destOrd="0" presId="urn:microsoft.com/office/officeart/2005/8/layout/process4"/>
    <dgm:cxn modelId="{F2970E06-59EE-4010-B33D-083D85FBAFB4}" type="presParOf" srcId="{CC9DBC7E-9D09-4904-BBFF-56BF8DAACA60}" destId="{E2895750-D93E-46A4-BFAB-CAA77B739408}" srcOrd="2" destOrd="0" presId="urn:microsoft.com/office/officeart/2005/8/layout/process4"/>
    <dgm:cxn modelId="{9715491D-A025-4F34-A956-C0BE11A616B2}" type="presParOf" srcId="{E2895750-D93E-46A4-BFAB-CAA77B739408}" destId="{D6C9F4D7-449C-4249-AA39-B8D2A766E7DC}" srcOrd="0" destOrd="0" presId="urn:microsoft.com/office/officeart/2005/8/layout/process4"/>
    <dgm:cxn modelId="{396F3184-813C-45FF-8F2E-9DC3A853AEC4}" type="presParOf" srcId="{CC9DBC7E-9D09-4904-BBFF-56BF8DAACA60}" destId="{B8368010-115D-4F7D-B6DF-035439717DF8}" srcOrd="3" destOrd="0" presId="urn:microsoft.com/office/officeart/2005/8/layout/process4"/>
    <dgm:cxn modelId="{0403E85B-9E2A-42B8-A516-15E582E043E1}" type="presParOf" srcId="{CC9DBC7E-9D09-4904-BBFF-56BF8DAACA60}" destId="{4310E919-8673-48FE-8500-35AA3D2A1CEB}" srcOrd="4" destOrd="0" presId="urn:microsoft.com/office/officeart/2005/8/layout/process4"/>
    <dgm:cxn modelId="{0605971E-38F1-4FE4-8E37-2852C372BFF9}" type="presParOf" srcId="{4310E919-8673-48FE-8500-35AA3D2A1CEB}" destId="{6372B414-255A-45A2-AD1C-1C3164DD52EC}" srcOrd="0" destOrd="0" presId="urn:microsoft.com/office/officeart/2005/8/layout/process4"/>
    <dgm:cxn modelId="{C8150425-3B02-48DB-9073-CEBF58996ADE}" type="presParOf" srcId="{CC9DBC7E-9D09-4904-BBFF-56BF8DAACA60}" destId="{C4F8D8A7-61C1-40B3-BEE6-EA9745F52AB5}" srcOrd="5" destOrd="0" presId="urn:microsoft.com/office/officeart/2005/8/layout/process4"/>
    <dgm:cxn modelId="{5FCBE33D-B942-4113-B526-7250E336D1F0}" type="presParOf" srcId="{CC9DBC7E-9D09-4904-BBFF-56BF8DAACA60}" destId="{70AABD57-FE40-4BE7-A491-E8B6B1674EA4}" srcOrd="6" destOrd="0" presId="urn:microsoft.com/office/officeart/2005/8/layout/process4"/>
    <dgm:cxn modelId="{001033B1-48E7-435E-8ECD-BDFF2946EDC9}" type="presParOf" srcId="{70AABD57-FE40-4BE7-A491-E8B6B1674EA4}" destId="{40F1AB50-FDA6-4A18-B7E4-E7B49B9C5E3B}" srcOrd="0" destOrd="0" presId="urn:microsoft.com/office/officeart/2005/8/layout/process4"/>
    <dgm:cxn modelId="{7C0695AF-3E12-49F2-8524-F096EB0685A6}" type="presParOf" srcId="{CC9DBC7E-9D09-4904-BBFF-56BF8DAACA60}" destId="{F0BA908C-330C-4DBB-AC09-5497D7865DB2}" srcOrd="7" destOrd="0" presId="urn:microsoft.com/office/officeart/2005/8/layout/process4"/>
    <dgm:cxn modelId="{42BE5AFB-0C62-43CC-811B-07237E86CFE2}" type="presParOf" srcId="{CC9DBC7E-9D09-4904-BBFF-56BF8DAACA60}" destId="{909EC6FA-78F4-4F4E-9B40-04AEF3753A1B}" srcOrd="8" destOrd="0" presId="urn:microsoft.com/office/officeart/2005/8/layout/process4"/>
    <dgm:cxn modelId="{11A1EC2C-36E3-455F-83BA-A6C2966F03AC}" type="presParOf" srcId="{909EC6FA-78F4-4F4E-9B40-04AEF3753A1B}" destId="{B6A1FB49-0343-4356-B3A9-AECD6E4920BF}" srcOrd="0" destOrd="0" presId="urn:microsoft.com/office/officeart/2005/8/layout/process4"/>
    <dgm:cxn modelId="{CADF9939-9C0D-4816-81F4-E1C72E745D6F}" type="presParOf" srcId="{CC9DBC7E-9D09-4904-BBFF-56BF8DAACA60}" destId="{85E0B8EE-50AC-4ACF-A513-5E0723CFF956}" srcOrd="9" destOrd="0" presId="urn:microsoft.com/office/officeart/2005/8/layout/process4"/>
    <dgm:cxn modelId="{BD8E8CAA-2D03-48FD-8DC4-514173D1F13D}" type="presParOf" srcId="{CC9DBC7E-9D09-4904-BBFF-56BF8DAACA60}" destId="{26290379-4850-43EA-8E2E-63D5A5E7309C}" srcOrd="10" destOrd="0" presId="urn:microsoft.com/office/officeart/2005/8/layout/process4"/>
    <dgm:cxn modelId="{29D1251E-34F2-4CF3-BDD6-A0BD3150ED27}" type="presParOf" srcId="{26290379-4850-43EA-8E2E-63D5A5E7309C}" destId="{31291F49-57BC-4337-948B-46D8DC5B9DA8}" srcOrd="0" destOrd="0" presId="urn:microsoft.com/office/officeart/2005/8/layout/process4"/>
    <dgm:cxn modelId="{4EA8FE74-952C-469E-8981-940AE9552A7E}" type="presParOf" srcId="{CC9DBC7E-9D09-4904-BBFF-56BF8DAACA60}" destId="{237D4B9A-AB0C-4B48-9A6A-B5598E5E8B39}" srcOrd="11" destOrd="0" presId="urn:microsoft.com/office/officeart/2005/8/layout/process4"/>
    <dgm:cxn modelId="{0FC08C28-E9B0-4538-BE1B-0975B3E7C49B}" type="presParOf" srcId="{CC9DBC7E-9D09-4904-BBFF-56BF8DAACA60}" destId="{F17050FF-D433-41BC-88C9-9F793C50ADD7}" srcOrd="12" destOrd="0" presId="urn:microsoft.com/office/officeart/2005/8/layout/process4"/>
    <dgm:cxn modelId="{CF81AB69-7248-4C57-AE71-351E2E1A5353}" type="presParOf" srcId="{F17050FF-D433-41BC-88C9-9F793C50ADD7}" destId="{1F16B416-9D19-4D57-9043-6278A3A7CCC1}" srcOrd="0" destOrd="0" presId="urn:microsoft.com/office/officeart/2005/8/layout/process4"/>
    <dgm:cxn modelId="{F3293364-C873-466A-85C9-BEB868B600EA}" type="presParOf" srcId="{CC9DBC7E-9D09-4904-BBFF-56BF8DAACA60}" destId="{CD63A17D-D969-4132-9DC9-552E71B73734}" srcOrd="13" destOrd="0" presId="urn:microsoft.com/office/officeart/2005/8/layout/process4"/>
    <dgm:cxn modelId="{41B22894-B8BD-455C-950E-077440448E1D}" type="presParOf" srcId="{CC9DBC7E-9D09-4904-BBFF-56BF8DAACA60}" destId="{EB4F6B17-1117-42C8-A051-146164F3ACD3}" srcOrd="14" destOrd="0" presId="urn:microsoft.com/office/officeart/2005/8/layout/process4"/>
    <dgm:cxn modelId="{B4A5FE76-CD8B-4D76-BAE7-7880DCA735E0}" type="presParOf" srcId="{EB4F6B17-1117-42C8-A051-146164F3ACD3}" destId="{AD5CE3B0-9690-42BF-86E5-F567BA9CEEA2}" srcOrd="0" destOrd="0" presId="urn:microsoft.com/office/officeart/2005/8/layout/process4"/>
    <dgm:cxn modelId="{183276F3-FC15-49FD-A1EC-AF6A84312886}" type="presParOf" srcId="{CC9DBC7E-9D09-4904-BBFF-56BF8DAACA60}" destId="{82D09439-1E86-4C39-BA7C-D2A8078FC8AC}" srcOrd="15" destOrd="0" presId="urn:microsoft.com/office/officeart/2005/8/layout/process4"/>
    <dgm:cxn modelId="{05B64D94-1C7D-4606-A47F-8275C41CD4CC}" type="presParOf" srcId="{CC9DBC7E-9D09-4904-BBFF-56BF8DAACA60}" destId="{B39989CF-AE0E-4F84-B66E-185081A7D539}" srcOrd="16" destOrd="0" presId="urn:microsoft.com/office/officeart/2005/8/layout/process4"/>
    <dgm:cxn modelId="{B46A180F-BCC0-416C-9263-CA3D4DC3AE60}" type="presParOf" srcId="{B39989CF-AE0E-4F84-B66E-185081A7D539}" destId="{53C0C730-233E-4746-B5F3-2D62585D00AA}" srcOrd="0" destOrd="0" presId="urn:microsoft.com/office/officeart/2005/8/layout/process4"/>
    <dgm:cxn modelId="{D4910AC1-C442-4A8A-911E-54DA45AF90F7}" type="presParOf" srcId="{CC9DBC7E-9D09-4904-BBFF-56BF8DAACA60}" destId="{7108CE79-E6C7-4BE3-B4C4-F83F7D518652}" srcOrd="17" destOrd="0" presId="urn:microsoft.com/office/officeart/2005/8/layout/process4"/>
    <dgm:cxn modelId="{56C70D48-02ED-4BA7-BC7D-4034E4517A2E}" type="presParOf" srcId="{CC9DBC7E-9D09-4904-BBFF-56BF8DAACA60}" destId="{43E50FBA-B36D-4A7F-9F7A-03D8E6D5BCA1}" srcOrd="18" destOrd="0" presId="urn:microsoft.com/office/officeart/2005/8/layout/process4"/>
    <dgm:cxn modelId="{D8920C12-4302-4EB8-9B8A-F26816219DEE}" type="presParOf" srcId="{43E50FBA-B36D-4A7F-9F7A-03D8E6D5BCA1}" destId="{EB259DF0-8455-4145-89E6-89C0003E3FCD}" srcOrd="0" destOrd="0" presId="urn:microsoft.com/office/officeart/2005/8/layout/process4"/>
    <dgm:cxn modelId="{76531FA6-D41B-429F-97D7-704ACFBB3510}" type="presParOf" srcId="{CC9DBC7E-9D09-4904-BBFF-56BF8DAACA60}" destId="{417D743E-159D-490B-AB76-27349BBBC005}" srcOrd="19" destOrd="0" presId="urn:microsoft.com/office/officeart/2005/8/layout/process4"/>
    <dgm:cxn modelId="{79BF6870-3D54-4951-AAAE-D611E695CA2B}" type="presParOf" srcId="{CC9DBC7E-9D09-4904-BBFF-56BF8DAACA60}" destId="{793B4A1B-A364-41A5-B968-AFBE5FA718CA}" srcOrd="20" destOrd="0" presId="urn:microsoft.com/office/officeart/2005/8/layout/process4"/>
    <dgm:cxn modelId="{9AA374E5-4580-4F53-8D3D-4F2B9C4EFE2A}" type="presParOf" srcId="{793B4A1B-A364-41A5-B968-AFBE5FA718CA}" destId="{5DF1A4FF-E9F6-42D3-A035-82D8B9B21F24}" srcOrd="0" destOrd="0" presId="urn:microsoft.com/office/officeart/2005/8/layout/process4"/>
    <dgm:cxn modelId="{4F96678A-DD4A-4EF6-8565-F7B08F2B5B1D}" type="presParOf" srcId="{CC9DBC7E-9D09-4904-BBFF-56BF8DAACA60}" destId="{AFFA9C81-CF12-4790-97F9-0D858B17741D}" srcOrd="21" destOrd="0" presId="urn:microsoft.com/office/officeart/2005/8/layout/process4"/>
    <dgm:cxn modelId="{39506794-CA3B-4DD3-A491-FCC1E1EF83A5}" type="presParOf" srcId="{CC9DBC7E-9D09-4904-BBFF-56BF8DAACA60}" destId="{8446936F-1118-4541-BF24-F245FC362B44}" srcOrd="22" destOrd="0" presId="urn:microsoft.com/office/officeart/2005/8/layout/process4"/>
    <dgm:cxn modelId="{568C808B-FA72-4D2B-A3D1-9ABAD909812A}" type="presParOf" srcId="{8446936F-1118-4541-BF24-F245FC362B44}" destId="{DCEBDC2A-FFD3-40E8-99BD-1BF2912C9029}" srcOrd="0" destOrd="0" presId="urn:microsoft.com/office/officeart/2005/8/layout/process4"/>
    <dgm:cxn modelId="{37B01CC4-DA2A-47A4-8C89-D98833084A67}" type="presParOf" srcId="{CC9DBC7E-9D09-4904-BBFF-56BF8DAACA60}" destId="{90FCBF3C-BDE8-45B8-A7B3-D44ED99DF06C}" srcOrd="23" destOrd="0" presId="urn:microsoft.com/office/officeart/2005/8/layout/process4"/>
    <dgm:cxn modelId="{0160AE6C-F552-4947-A69F-2A0FD323D611}" type="presParOf" srcId="{CC9DBC7E-9D09-4904-BBFF-56BF8DAACA60}" destId="{390747FF-3020-41EB-BFC8-31C679DA0EF1}" srcOrd="24" destOrd="0" presId="urn:microsoft.com/office/officeart/2005/8/layout/process4"/>
    <dgm:cxn modelId="{50316D1F-17FB-4633-9E27-0C4D91BA27B0}" type="presParOf" srcId="{390747FF-3020-41EB-BFC8-31C679DA0EF1}" destId="{0310D67A-2539-4EC7-90AF-43BAF9BCA8D4}" srcOrd="0" destOrd="0" presId="urn:microsoft.com/office/officeart/2005/8/layout/process4"/>
    <dgm:cxn modelId="{15871B1D-AE26-4DB7-9959-FBCBE40517FE}" type="presParOf" srcId="{CC9DBC7E-9D09-4904-BBFF-56BF8DAACA60}" destId="{6AA0CE41-61D9-45BE-9249-2F8454B16277}" srcOrd="25" destOrd="0" presId="urn:microsoft.com/office/officeart/2005/8/layout/process4"/>
    <dgm:cxn modelId="{5B525374-5696-4A91-9F5B-909FEDEECBC4}" type="presParOf" srcId="{CC9DBC7E-9D09-4904-BBFF-56BF8DAACA60}" destId="{356343DE-71AD-4F23-B8A4-FCC9CC9186D7}" srcOrd="26" destOrd="0" presId="urn:microsoft.com/office/officeart/2005/8/layout/process4"/>
    <dgm:cxn modelId="{CAC6C152-2C21-48CD-A9F3-ACB22833DE39}" type="presParOf" srcId="{356343DE-71AD-4F23-B8A4-FCC9CC9186D7}" destId="{24564C1E-30D7-4C82-A8F2-B26E55EDD70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CBCB5D-077B-47A2-BACD-64E51C37C0E4}" type="doc">
      <dgm:prSet loTypeId="urn:microsoft.com/office/officeart/2005/8/layout/process4" loCatId="process" qsTypeId="urn:microsoft.com/office/officeart/2005/8/quickstyle/simple1" qsCatId="simple" csTypeId="urn:microsoft.com/office/officeart/2005/8/colors/accent1_3" csCatId="accent1" phldr="1"/>
      <dgm:spPr/>
      <dgm:t>
        <a:bodyPr/>
        <a:lstStyle/>
        <a:p>
          <a:endParaRPr lang="en-US"/>
        </a:p>
      </dgm:t>
    </dgm:pt>
    <dgm:pt modelId="{E8BD6623-4313-408B-B9D3-EE5A8559F6AE}">
      <dgm:prSet phldrT="[Text]" custT="1"/>
      <dgm:spPr>
        <a:xfrm rot="10800000">
          <a:off x="0" y="2936"/>
          <a:ext cx="5953125" cy="468135"/>
        </a:xfrm>
        <a:solidFill>
          <a:srgbClr val="A5A5A5">
            <a:lumMod val="7500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Move to WRF Directory</a:t>
          </a:r>
        </a:p>
      </dgm:t>
    </dgm:pt>
    <dgm:pt modelId="{07E88998-9C99-435C-82DA-8CF67E411235}" type="parTrans" cxnId="{59983172-FD44-4D8B-A535-D0B44BF7C76A}">
      <dgm:prSet/>
      <dgm:spPr/>
      <dgm:t>
        <a:bodyPr/>
        <a:lstStyle/>
        <a:p>
          <a:endParaRPr lang="en-US"/>
        </a:p>
      </dgm:t>
    </dgm:pt>
    <dgm:pt modelId="{C41CA31C-54B9-4FF0-882E-79BD9F02460C}" type="sibTrans" cxnId="{59983172-FD44-4D8B-A535-D0B44BF7C76A}">
      <dgm:prSet/>
      <dgm:spPr/>
      <dgm:t>
        <a:bodyPr/>
        <a:lstStyle/>
        <a:p>
          <a:endParaRPr lang="en-US"/>
        </a:p>
      </dgm:t>
    </dgm:pt>
    <dgm:pt modelId="{85E8EF01-9406-414E-A052-F9924136A495}">
      <dgm:prSet phldrT="[Text]" custT="1"/>
      <dgm:spPr>
        <a:xfrm rot="10800000">
          <a:off x="0" y="466506"/>
          <a:ext cx="5953125" cy="468135"/>
        </a:xfrm>
        <a:solidFill>
          <a:srgbClr val="5B9BD5">
            <a:shade val="80000"/>
            <a:hueOff val="250397"/>
            <a:satOff val="4777"/>
            <a:lumOff val="21097"/>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Configure WRF </a:t>
          </a:r>
        </a:p>
      </dgm:t>
    </dgm:pt>
    <dgm:pt modelId="{E257DA0E-497A-492A-99C8-C680E1C51301}" type="parTrans" cxnId="{9259C1CD-656A-484A-9C0E-13F223EFEC6B}">
      <dgm:prSet/>
      <dgm:spPr/>
      <dgm:t>
        <a:bodyPr/>
        <a:lstStyle/>
        <a:p>
          <a:endParaRPr lang="en-US"/>
        </a:p>
      </dgm:t>
    </dgm:pt>
    <dgm:pt modelId="{ABD7310E-E0DE-432D-927E-0CF49625109E}" type="sibTrans" cxnId="{9259C1CD-656A-484A-9C0E-13F223EFEC6B}">
      <dgm:prSet/>
      <dgm:spPr/>
      <dgm:t>
        <a:bodyPr/>
        <a:lstStyle/>
        <a:p>
          <a:endParaRPr lang="en-US"/>
        </a:p>
      </dgm:t>
    </dgm:pt>
    <dgm:pt modelId="{0E391C6A-3E1A-4DD1-BB85-720F43C6E181}">
      <dgm:prSet phldrT="[Text]" custT="1"/>
      <dgm:spPr>
        <a:xfrm rot="10800000">
          <a:off x="0" y="930077"/>
          <a:ext cx="5953125" cy="468135"/>
        </a:xfrm>
        <a:solidFill>
          <a:srgbClr val="5B9BD5">
            <a:shade val="80000"/>
            <a:hueOff val="229531"/>
            <a:satOff val="4379"/>
            <a:lumOff val="19339"/>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Compile WRF for Real Data Case  </a:t>
          </a:r>
        </a:p>
      </dgm:t>
    </dgm:pt>
    <dgm:pt modelId="{0753176E-66A0-4CE8-B17E-CC71277F0702}" type="parTrans" cxnId="{3C9F6028-4674-46AA-A7C6-70821AE1B635}">
      <dgm:prSet/>
      <dgm:spPr/>
      <dgm:t>
        <a:bodyPr/>
        <a:lstStyle/>
        <a:p>
          <a:endParaRPr lang="en-US"/>
        </a:p>
      </dgm:t>
    </dgm:pt>
    <dgm:pt modelId="{19A9663F-4CEB-4341-AB7A-4E9825768D70}" type="sibTrans" cxnId="{3C9F6028-4674-46AA-A7C6-70821AE1B635}">
      <dgm:prSet/>
      <dgm:spPr/>
      <dgm:t>
        <a:bodyPr/>
        <a:lstStyle/>
        <a:p>
          <a:endParaRPr lang="en-US"/>
        </a:p>
      </dgm:t>
    </dgm:pt>
    <dgm:pt modelId="{BEE9EF65-FB59-4070-8506-80A9A4F57783}">
      <dgm:prSet phldrT="[Text]" custT="1"/>
      <dgm:spPr>
        <a:xfrm rot="10800000">
          <a:off x="0" y="1393647"/>
          <a:ext cx="5953125" cy="468135"/>
        </a:xfrm>
        <a:solidFill>
          <a:srgbClr val="A5A5A5">
            <a:lumMod val="7500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Move to WPS directory</a:t>
          </a:r>
        </a:p>
      </dgm:t>
    </dgm:pt>
    <dgm:pt modelId="{0C4341A7-92D7-4225-9751-3C96D4B5EAA3}" type="parTrans" cxnId="{DA1FD32C-B9D5-4C27-BDB2-90CB30753455}">
      <dgm:prSet/>
      <dgm:spPr/>
      <dgm:t>
        <a:bodyPr/>
        <a:lstStyle/>
        <a:p>
          <a:endParaRPr lang="en-US"/>
        </a:p>
      </dgm:t>
    </dgm:pt>
    <dgm:pt modelId="{5EDA4BB5-0D9A-4F70-BD57-2BB2A7D85999}" type="sibTrans" cxnId="{DA1FD32C-B9D5-4C27-BDB2-90CB30753455}">
      <dgm:prSet/>
      <dgm:spPr/>
      <dgm:t>
        <a:bodyPr/>
        <a:lstStyle/>
        <a:p>
          <a:endParaRPr lang="en-US"/>
        </a:p>
      </dgm:t>
    </dgm:pt>
    <dgm:pt modelId="{8599FD1A-95EC-4F6C-8112-353031205737}">
      <dgm:prSet phldrT="[Text]" custT="1"/>
      <dgm:spPr>
        <a:xfrm rot="10800000">
          <a:off x="0" y="1857217"/>
          <a:ext cx="5953125" cy="468135"/>
        </a:xfrm>
        <a:solidFill>
          <a:srgbClr val="5B9BD5">
            <a:shade val="80000"/>
            <a:hueOff val="187798"/>
            <a:satOff val="3583"/>
            <a:lumOff val="15823"/>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Configure WPS </a:t>
          </a:r>
        </a:p>
      </dgm:t>
    </dgm:pt>
    <dgm:pt modelId="{7F56D40C-018F-4332-A0D7-FFE558992EF9}" type="parTrans" cxnId="{2A43324C-3660-42F6-AA68-8BC13F9237A7}">
      <dgm:prSet/>
      <dgm:spPr/>
      <dgm:t>
        <a:bodyPr/>
        <a:lstStyle/>
        <a:p>
          <a:endParaRPr lang="en-US"/>
        </a:p>
      </dgm:t>
    </dgm:pt>
    <dgm:pt modelId="{C79F221D-54E8-4C89-9CD5-2F7B5638ED2D}" type="sibTrans" cxnId="{2A43324C-3660-42F6-AA68-8BC13F9237A7}">
      <dgm:prSet/>
      <dgm:spPr/>
      <dgm:t>
        <a:bodyPr/>
        <a:lstStyle/>
        <a:p>
          <a:endParaRPr lang="en-US"/>
        </a:p>
      </dgm:t>
    </dgm:pt>
    <dgm:pt modelId="{55CD6543-AEA8-44AF-8844-18F29D0EAE2B}">
      <dgm:prSet phldrT="[Text]" custT="1"/>
      <dgm:spPr>
        <a:xfrm rot="10800000">
          <a:off x="0" y="2320787"/>
          <a:ext cx="5953125" cy="468135"/>
        </a:xfrm>
        <a:solidFill>
          <a:srgbClr val="5B9BD5">
            <a:shade val="80000"/>
            <a:hueOff val="166931"/>
            <a:satOff val="3185"/>
            <a:lumOff val="14065"/>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Compile WPS </a:t>
          </a:r>
        </a:p>
      </dgm:t>
    </dgm:pt>
    <dgm:pt modelId="{AF821A94-7FD6-46BF-AB82-507370CB96A3}" type="parTrans" cxnId="{36A9FADA-C6C7-4209-A0D4-6644562FCF56}">
      <dgm:prSet/>
      <dgm:spPr/>
      <dgm:t>
        <a:bodyPr/>
        <a:lstStyle/>
        <a:p>
          <a:endParaRPr lang="en-US"/>
        </a:p>
      </dgm:t>
    </dgm:pt>
    <dgm:pt modelId="{5BF6B3FC-A51A-485B-9A5C-3BCA801D594C}" type="sibTrans" cxnId="{36A9FADA-C6C7-4209-A0D4-6644562FCF56}">
      <dgm:prSet/>
      <dgm:spPr/>
      <dgm:t>
        <a:bodyPr/>
        <a:lstStyle/>
        <a:p>
          <a:endParaRPr lang="en-US"/>
        </a:p>
      </dgm:t>
    </dgm:pt>
    <dgm:pt modelId="{9E2AFCF2-9803-4C9D-A510-38D5F9405DA8}">
      <dgm:prSet phldrT="[Text]" custT="1"/>
      <dgm:spPr>
        <a:xfrm rot="10800000">
          <a:off x="0" y="2784357"/>
          <a:ext cx="5953125" cy="468135"/>
        </a:xfrm>
        <a:solidFill>
          <a:srgbClr val="5B9BD5">
            <a:shade val="80000"/>
            <a:hueOff val="146065"/>
            <a:satOff val="2787"/>
            <a:lumOff val="12307"/>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geogrid.exe</a:t>
          </a:r>
        </a:p>
      </dgm:t>
    </dgm:pt>
    <dgm:pt modelId="{A00A6A96-A5B0-4AE5-AEF6-B72FCF960375}" type="parTrans" cxnId="{1F0B84D9-09B3-46C0-8D6C-2B734B051B1E}">
      <dgm:prSet/>
      <dgm:spPr/>
      <dgm:t>
        <a:bodyPr/>
        <a:lstStyle/>
        <a:p>
          <a:endParaRPr lang="en-US"/>
        </a:p>
      </dgm:t>
    </dgm:pt>
    <dgm:pt modelId="{4C9A0319-9876-4A8A-AAD4-5022D100D038}" type="sibTrans" cxnId="{1F0B84D9-09B3-46C0-8D6C-2B734B051B1E}">
      <dgm:prSet/>
      <dgm:spPr/>
      <dgm:t>
        <a:bodyPr/>
        <a:lstStyle/>
        <a:p>
          <a:endParaRPr lang="en-US"/>
        </a:p>
      </dgm:t>
    </dgm:pt>
    <dgm:pt modelId="{C6E0B06B-867F-42B9-A182-3196EE9CE014}">
      <dgm:prSet phldrT="[Text]" custT="1"/>
      <dgm:spPr>
        <a:xfrm rot="10800000">
          <a:off x="0" y="3247927"/>
          <a:ext cx="5953125" cy="468135"/>
        </a:xfrm>
        <a:solidFill>
          <a:srgbClr val="5B9BD5">
            <a:shade val="80000"/>
            <a:hueOff val="125199"/>
            <a:satOff val="2388"/>
            <a:lumOff val="10548"/>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Link the correct Vtable</a:t>
          </a:r>
        </a:p>
      </dgm:t>
    </dgm:pt>
    <dgm:pt modelId="{80B7CD1D-8CC5-468F-8C44-E93909A481E8}" type="parTrans" cxnId="{2E470782-FD0D-43FB-AB62-AE52C91AA479}">
      <dgm:prSet/>
      <dgm:spPr/>
      <dgm:t>
        <a:bodyPr/>
        <a:lstStyle/>
        <a:p>
          <a:endParaRPr lang="en-US"/>
        </a:p>
      </dgm:t>
    </dgm:pt>
    <dgm:pt modelId="{6CCE3095-94CE-44A9-B45D-1F9DEE850F75}" type="sibTrans" cxnId="{2E470782-FD0D-43FB-AB62-AE52C91AA479}">
      <dgm:prSet/>
      <dgm:spPr/>
      <dgm:t>
        <a:bodyPr/>
        <a:lstStyle/>
        <a:p>
          <a:endParaRPr lang="en-US"/>
        </a:p>
      </dgm:t>
    </dgm:pt>
    <dgm:pt modelId="{F1DD2A3E-6E33-4DFE-8D91-390FA462A54A}">
      <dgm:prSet phldrT="[Text]" custT="1"/>
      <dgm:spPr>
        <a:xfrm rot="10800000">
          <a:off x="0" y="3711497"/>
          <a:ext cx="5953125" cy="468135"/>
        </a:xfrm>
        <a:solidFill>
          <a:srgbClr val="5B9BD5">
            <a:shade val="80000"/>
            <a:hueOff val="104332"/>
            <a:satOff val="1990"/>
            <a:lumOff val="879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ungrib.exe</a:t>
          </a:r>
        </a:p>
      </dgm:t>
    </dgm:pt>
    <dgm:pt modelId="{FCD37673-D76A-434C-9182-6130C4660B33}" type="parTrans" cxnId="{4885AD04-EF15-4CF4-B0D1-0D2BAD45448C}">
      <dgm:prSet/>
      <dgm:spPr/>
      <dgm:t>
        <a:bodyPr/>
        <a:lstStyle/>
        <a:p>
          <a:endParaRPr lang="en-US"/>
        </a:p>
      </dgm:t>
    </dgm:pt>
    <dgm:pt modelId="{43CB5321-836F-4DF0-967C-8FA448662463}" type="sibTrans" cxnId="{4885AD04-EF15-4CF4-B0D1-0D2BAD45448C}">
      <dgm:prSet/>
      <dgm:spPr/>
      <dgm:t>
        <a:bodyPr/>
        <a:lstStyle/>
        <a:p>
          <a:endParaRPr lang="en-US"/>
        </a:p>
      </dgm:t>
    </dgm:pt>
    <dgm:pt modelId="{FFF9DE4D-8063-472C-A2EC-B58E266C8B09}">
      <dgm:prSet phldrT="[Text]" custT="1"/>
      <dgm:spPr>
        <a:xfrm rot="10800000">
          <a:off x="0" y="4175068"/>
          <a:ext cx="5953125" cy="468135"/>
        </a:xfrm>
        <a:solidFill>
          <a:srgbClr val="5B9BD5">
            <a:shade val="80000"/>
            <a:hueOff val="83466"/>
            <a:satOff val="1592"/>
            <a:lumOff val="7032"/>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metgrid.exe</a:t>
          </a:r>
        </a:p>
      </dgm:t>
    </dgm:pt>
    <dgm:pt modelId="{BD570EF8-C9CF-4E9E-8843-AC5D7D41CFED}" type="parTrans" cxnId="{37AA5908-5D9E-41A3-ADCE-A3029A994564}">
      <dgm:prSet/>
      <dgm:spPr/>
      <dgm:t>
        <a:bodyPr/>
        <a:lstStyle/>
        <a:p>
          <a:endParaRPr lang="en-US"/>
        </a:p>
      </dgm:t>
    </dgm:pt>
    <dgm:pt modelId="{57F6C401-CBCA-4661-A213-90002ACA1B47}" type="sibTrans" cxnId="{37AA5908-5D9E-41A3-ADCE-A3029A994564}">
      <dgm:prSet/>
      <dgm:spPr/>
      <dgm:t>
        <a:bodyPr/>
        <a:lstStyle/>
        <a:p>
          <a:endParaRPr lang="en-US"/>
        </a:p>
      </dgm:t>
    </dgm:pt>
    <dgm:pt modelId="{D146752F-0485-44B5-B8B7-ED1B1BE24268}">
      <dgm:prSet phldrT="[Text]" custT="1"/>
      <dgm:spPr>
        <a:xfrm rot="10800000">
          <a:off x="0" y="4638638"/>
          <a:ext cx="5953125" cy="468135"/>
        </a:xfrm>
        <a:solidFill>
          <a:srgbClr val="A5A5A5">
            <a:lumMod val="7500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Move to WRF directory again</a:t>
          </a:r>
        </a:p>
      </dgm:t>
    </dgm:pt>
    <dgm:pt modelId="{1ADC647A-754B-440C-A18A-80A9C828FC2E}" type="parTrans" cxnId="{CDA06EDF-02F8-4E0B-A527-1BFBC3D91496}">
      <dgm:prSet/>
      <dgm:spPr/>
      <dgm:t>
        <a:bodyPr/>
        <a:lstStyle/>
        <a:p>
          <a:endParaRPr lang="en-US"/>
        </a:p>
      </dgm:t>
    </dgm:pt>
    <dgm:pt modelId="{5CAFC19F-B9ED-4924-AD26-062DDF60BEA2}" type="sibTrans" cxnId="{CDA06EDF-02F8-4E0B-A527-1BFBC3D91496}">
      <dgm:prSet/>
      <dgm:spPr/>
      <dgm:t>
        <a:bodyPr/>
        <a:lstStyle/>
        <a:p>
          <a:endParaRPr lang="en-US"/>
        </a:p>
      </dgm:t>
    </dgm:pt>
    <dgm:pt modelId="{15E6CD41-7213-48D1-ACF8-7BF530EC6379}">
      <dgm:prSet phldrT="[Text]" custT="1"/>
      <dgm:spPr>
        <a:xfrm rot="10800000">
          <a:off x="0" y="5102208"/>
          <a:ext cx="5953125" cy="468135"/>
        </a:xfrm>
        <a:solidFill>
          <a:srgbClr val="5B9BD5">
            <a:shade val="80000"/>
            <a:hueOff val="41733"/>
            <a:satOff val="796"/>
            <a:lumOff val="3516"/>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Link the met_em files</a:t>
          </a:r>
        </a:p>
      </dgm:t>
    </dgm:pt>
    <dgm:pt modelId="{9D20BFED-3C6E-4E46-86A6-960665A159BD}" type="parTrans" cxnId="{94014C75-2D81-493D-AC49-E8AEA6343D1D}">
      <dgm:prSet/>
      <dgm:spPr/>
      <dgm:t>
        <a:bodyPr/>
        <a:lstStyle/>
        <a:p>
          <a:endParaRPr lang="en-US"/>
        </a:p>
      </dgm:t>
    </dgm:pt>
    <dgm:pt modelId="{BD0C9ED2-C0B1-4F77-B169-9E6E851538F5}" type="sibTrans" cxnId="{94014C75-2D81-493D-AC49-E8AEA6343D1D}">
      <dgm:prSet/>
      <dgm:spPr/>
      <dgm:t>
        <a:bodyPr/>
        <a:lstStyle/>
        <a:p>
          <a:endParaRPr lang="en-US"/>
        </a:p>
      </dgm:t>
    </dgm:pt>
    <dgm:pt modelId="{01F0AB2C-0F9B-4913-A1B2-681A7569F4F1}">
      <dgm:prSet phldrT="[Text]" custT="1"/>
      <dgm:spPr>
        <a:xfrm rot="10800000">
          <a:off x="0" y="5565778"/>
          <a:ext cx="5953125" cy="468135"/>
        </a:xfrm>
        <a:solidFill>
          <a:srgbClr val="5B9BD5">
            <a:shade val="80000"/>
            <a:hueOff val="20866"/>
            <a:satOff val="398"/>
            <a:lumOff val="1758"/>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real.exe</a:t>
          </a:r>
        </a:p>
      </dgm:t>
    </dgm:pt>
    <dgm:pt modelId="{A71523B6-D36F-427D-A449-B7A7DB8D279E}" type="parTrans" cxnId="{62BBEA73-3C96-4177-B21B-4D9F1996CC8C}">
      <dgm:prSet/>
      <dgm:spPr/>
      <dgm:t>
        <a:bodyPr/>
        <a:lstStyle/>
        <a:p>
          <a:endParaRPr lang="en-US"/>
        </a:p>
      </dgm:t>
    </dgm:pt>
    <dgm:pt modelId="{74FA6E9C-9619-49C5-876F-1E42C170C4AF}" type="sibTrans" cxnId="{62BBEA73-3C96-4177-B21B-4D9F1996CC8C}">
      <dgm:prSet/>
      <dgm:spPr/>
      <dgm:t>
        <a:bodyPr/>
        <a:lstStyle/>
        <a:p>
          <a:endParaRPr lang="en-US"/>
        </a:p>
      </dgm:t>
    </dgm:pt>
    <dgm:pt modelId="{2905FE49-9D6F-4AC6-B173-AE7ADEBCA952}">
      <dgm:prSet phldrT="[Text]" custT="1"/>
      <dgm:spPr>
        <a:xfrm>
          <a:off x="0" y="6029348"/>
          <a:ext cx="5953125" cy="304379"/>
        </a:xfrm>
        <a:solidFill>
          <a:srgbClr val="5B9BD5">
            <a:shade val="80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sz="1200">
              <a:solidFill>
                <a:sysClr val="window" lastClr="FFFFFF"/>
              </a:solidFill>
              <a:latin typeface="Calibri" panose="020F0502020204030204"/>
              <a:ea typeface="+mn-ea"/>
              <a:cs typeface="+mn-cs"/>
            </a:rPr>
            <a:t>Run wrf.exe</a:t>
          </a:r>
        </a:p>
      </dgm:t>
    </dgm:pt>
    <dgm:pt modelId="{8E67DBE9-AF94-4119-BC3E-1C24D03EA5A9}" type="parTrans" cxnId="{2ADBA8C0-3574-4E38-B09A-5B188BD02480}">
      <dgm:prSet/>
      <dgm:spPr/>
      <dgm:t>
        <a:bodyPr/>
        <a:lstStyle/>
        <a:p>
          <a:endParaRPr lang="en-US"/>
        </a:p>
      </dgm:t>
    </dgm:pt>
    <dgm:pt modelId="{72AAD8E2-B33E-4C97-A5F7-9AB46434AE39}" type="sibTrans" cxnId="{2ADBA8C0-3574-4E38-B09A-5B188BD02480}">
      <dgm:prSet/>
      <dgm:spPr/>
      <dgm:t>
        <a:bodyPr/>
        <a:lstStyle/>
        <a:p>
          <a:endParaRPr lang="en-US"/>
        </a:p>
      </dgm:t>
    </dgm:pt>
    <dgm:pt modelId="{CC9DBC7E-9D09-4904-BBFF-56BF8DAACA60}" type="pres">
      <dgm:prSet presAssocID="{95CBCB5D-077B-47A2-BACD-64E51C37C0E4}" presName="Name0" presStyleCnt="0">
        <dgm:presLayoutVars>
          <dgm:dir/>
          <dgm:animLvl val="lvl"/>
          <dgm:resizeHandles val="exact"/>
        </dgm:presLayoutVars>
      </dgm:prSet>
      <dgm:spPr/>
      <dgm:t>
        <a:bodyPr/>
        <a:lstStyle/>
        <a:p>
          <a:endParaRPr lang="en-US"/>
        </a:p>
      </dgm:t>
    </dgm:pt>
    <dgm:pt modelId="{F57E5B8D-3295-4117-9C29-9259F945273F}" type="pres">
      <dgm:prSet presAssocID="{2905FE49-9D6F-4AC6-B173-AE7ADEBCA952}" presName="boxAndChildren" presStyleCnt="0"/>
      <dgm:spPr/>
    </dgm:pt>
    <dgm:pt modelId="{C84405FB-65EF-470E-9EF7-9D0ED43F44F1}" type="pres">
      <dgm:prSet presAssocID="{2905FE49-9D6F-4AC6-B173-AE7ADEBCA952}" presName="parentTextBox" presStyleLbl="node1" presStyleIdx="0" presStyleCnt="14"/>
      <dgm:spPr>
        <a:prstGeom prst="rect">
          <a:avLst/>
        </a:prstGeom>
      </dgm:spPr>
      <dgm:t>
        <a:bodyPr/>
        <a:lstStyle/>
        <a:p>
          <a:endParaRPr lang="en-US"/>
        </a:p>
      </dgm:t>
    </dgm:pt>
    <dgm:pt modelId="{394B5594-C225-4867-800A-F3580CA4D0B1}" type="pres">
      <dgm:prSet presAssocID="{74FA6E9C-9619-49C5-876F-1E42C170C4AF}" presName="sp" presStyleCnt="0"/>
      <dgm:spPr/>
    </dgm:pt>
    <dgm:pt modelId="{E2895750-D93E-46A4-BFAB-CAA77B739408}" type="pres">
      <dgm:prSet presAssocID="{01F0AB2C-0F9B-4913-A1B2-681A7569F4F1}" presName="arrowAndChildren" presStyleCnt="0"/>
      <dgm:spPr/>
    </dgm:pt>
    <dgm:pt modelId="{D6C9F4D7-449C-4249-AA39-B8D2A766E7DC}" type="pres">
      <dgm:prSet presAssocID="{01F0AB2C-0F9B-4913-A1B2-681A7569F4F1}" presName="parentTextArrow" presStyleLbl="node1" presStyleIdx="1" presStyleCnt="14"/>
      <dgm:spPr>
        <a:prstGeom prst="upArrowCallout">
          <a:avLst/>
        </a:prstGeom>
      </dgm:spPr>
      <dgm:t>
        <a:bodyPr/>
        <a:lstStyle/>
        <a:p>
          <a:endParaRPr lang="en-US"/>
        </a:p>
      </dgm:t>
    </dgm:pt>
    <dgm:pt modelId="{B8368010-115D-4F7D-B6DF-035439717DF8}" type="pres">
      <dgm:prSet presAssocID="{BD0C9ED2-C0B1-4F77-B169-9E6E851538F5}" presName="sp" presStyleCnt="0"/>
      <dgm:spPr/>
    </dgm:pt>
    <dgm:pt modelId="{4310E919-8673-48FE-8500-35AA3D2A1CEB}" type="pres">
      <dgm:prSet presAssocID="{15E6CD41-7213-48D1-ACF8-7BF530EC6379}" presName="arrowAndChildren" presStyleCnt="0"/>
      <dgm:spPr/>
    </dgm:pt>
    <dgm:pt modelId="{6372B414-255A-45A2-AD1C-1C3164DD52EC}" type="pres">
      <dgm:prSet presAssocID="{15E6CD41-7213-48D1-ACF8-7BF530EC6379}" presName="parentTextArrow" presStyleLbl="node1" presStyleIdx="2" presStyleCnt="14"/>
      <dgm:spPr>
        <a:prstGeom prst="upArrowCallout">
          <a:avLst/>
        </a:prstGeom>
      </dgm:spPr>
      <dgm:t>
        <a:bodyPr/>
        <a:lstStyle/>
        <a:p>
          <a:endParaRPr lang="en-US"/>
        </a:p>
      </dgm:t>
    </dgm:pt>
    <dgm:pt modelId="{C4F8D8A7-61C1-40B3-BEE6-EA9745F52AB5}" type="pres">
      <dgm:prSet presAssocID="{5CAFC19F-B9ED-4924-AD26-062DDF60BEA2}" presName="sp" presStyleCnt="0"/>
      <dgm:spPr/>
    </dgm:pt>
    <dgm:pt modelId="{70AABD57-FE40-4BE7-A491-E8B6B1674EA4}" type="pres">
      <dgm:prSet presAssocID="{D146752F-0485-44B5-B8B7-ED1B1BE24268}" presName="arrowAndChildren" presStyleCnt="0"/>
      <dgm:spPr/>
    </dgm:pt>
    <dgm:pt modelId="{40F1AB50-FDA6-4A18-B7E4-E7B49B9C5E3B}" type="pres">
      <dgm:prSet presAssocID="{D146752F-0485-44B5-B8B7-ED1B1BE24268}" presName="parentTextArrow" presStyleLbl="node1" presStyleIdx="3" presStyleCnt="14"/>
      <dgm:spPr>
        <a:prstGeom prst="upArrowCallout">
          <a:avLst/>
        </a:prstGeom>
      </dgm:spPr>
      <dgm:t>
        <a:bodyPr/>
        <a:lstStyle/>
        <a:p>
          <a:endParaRPr lang="en-US"/>
        </a:p>
      </dgm:t>
    </dgm:pt>
    <dgm:pt modelId="{F0BA908C-330C-4DBB-AC09-5497D7865DB2}" type="pres">
      <dgm:prSet presAssocID="{57F6C401-CBCA-4661-A213-90002ACA1B47}" presName="sp" presStyleCnt="0"/>
      <dgm:spPr/>
    </dgm:pt>
    <dgm:pt modelId="{909EC6FA-78F4-4F4E-9B40-04AEF3753A1B}" type="pres">
      <dgm:prSet presAssocID="{FFF9DE4D-8063-472C-A2EC-B58E266C8B09}" presName="arrowAndChildren" presStyleCnt="0"/>
      <dgm:spPr/>
    </dgm:pt>
    <dgm:pt modelId="{B6A1FB49-0343-4356-B3A9-AECD6E4920BF}" type="pres">
      <dgm:prSet presAssocID="{FFF9DE4D-8063-472C-A2EC-B58E266C8B09}" presName="parentTextArrow" presStyleLbl="node1" presStyleIdx="4" presStyleCnt="14"/>
      <dgm:spPr>
        <a:prstGeom prst="upArrowCallout">
          <a:avLst/>
        </a:prstGeom>
      </dgm:spPr>
      <dgm:t>
        <a:bodyPr/>
        <a:lstStyle/>
        <a:p>
          <a:endParaRPr lang="en-US"/>
        </a:p>
      </dgm:t>
    </dgm:pt>
    <dgm:pt modelId="{85E0B8EE-50AC-4ACF-A513-5E0723CFF956}" type="pres">
      <dgm:prSet presAssocID="{43CB5321-836F-4DF0-967C-8FA448662463}" presName="sp" presStyleCnt="0"/>
      <dgm:spPr/>
    </dgm:pt>
    <dgm:pt modelId="{26290379-4850-43EA-8E2E-63D5A5E7309C}" type="pres">
      <dgm:prSet presAssocID="{F1DD2A3E-6E33-4DFE-8D91-390FA462A54A}" presName="arrowAndChildren" presStyleCnt="0"/>
      <dgm:spPr/>
    </dgm:pt>
    <dgm:pt modelId="{31291F49-57BC-4337-948B-46D8DC5B9DA8}" type="pres">
      <dgm:prSet presAssocID="{F1DD2A3E-6E33-4DFE-8D91-390FA462A54A}" presName="parentTextArrow" presStyleLbl="node1" presStyleIdx="5" presStyleCnt="14"/>
      <dgm:spPr>
        <a:prstGeom prst="upArrowCallout">
          <a:avLst/>
        </a:prstGeom>
      </dgm:spPr>
      <dgm:t>
        <a:bodyPr/>
        <a:lstStyle/>
        <a:p>
          <a:endParaRPr lang="en-US"/>
        </a:p>
      </dgm:t>
    </dgm:pt>
    <dgm:pt modelId="{237D4B9A-AB0C-4B48-9A6A-B5598E5E8B39}" type="pres">
      <dgm:prSet presAssocID="{6CCE3095-94CE-44A9-B45D-1F9DEE850F75}" presName="sp" presStyleCnt="0"/>
      <dgm:spPr/>
    </dgm:pt>
    <dgm:pt modelId="{F17050FF-D433-41BC-88C9-9F793C50ADD7}" type="pres">
      <dgm:prSet presAssocID="{C6E0B06B-867F-42B9-A182-3196EE9CE014}" presName="arrowAndChildren" presStyleCnt="0"/>
      <dgm:spPr/>
    </dgm:pt>
    <dgm:pt modelId="{1F16B416-9D19-4D57-9043-6278A3A7CCC1}" type="pres">
      <dgm:prSet presAssocID="{C6E0B06B-867F-42B9-A182-3196EE9CE014}" presName="parentTextArrow" presStyleLbl="node1" presStyleIdx="6" presStyleCnt="14"/>
      <dgm:spPr>
        <a:prstGeom prst="upArrowCallout">
          <a:avLst/>
        </a:prstGeom>
      </dgm:spPr>
      <dgm:t>
        <a:bodyPr/>
        <a:lstStyle/>
        <a:p>
          <a:endParaRPr lang="en-US"/>
        </a:p>
      </dgm:t>
    </dgm:pt>
    <dgm:pt modelId="{CD63A17D-D969-4132-9DC9-552E71B73734}" type="pres">
      <dgm:prSet presAssocID="{4C9A0319-9876-4A8A-AAD4-5022D100D038}" presName="sp" presStyleCnt="0"/>
      <dgm:spPr/>
    </dgm:pt>
    <dgm:pt modelId="{EB4F6B17-1117-42C8-A051-146164F3ACD3}" type="pres">
      <dgm:prSet presAssocID="{9E2AFCF2-9803-4C9D-A510-38D5F9405DA8}" presName="arrowAndChildren" presStyleCnt="0"/>
      <dgm:spPr/>
    </dgm:pt>
    <dgm:pt modelId="{AD5CE3B0-9690-42BF-86E5-F567BA9CEEA2}" type="pres">
      <dgm:prSet presAssocID="{9E2AFCF2-9803-4C9D-A510-38D5F9405DA8}" presName="parentTextArrow" presStyleLbl="node1" presStyleIdx="7" presStyleCnt="14"/>
      <dgm:spPr>
        <a:prstGeom prst="upArrowCallout">
          <a:avLst/>
        </a:prstGeom>
      </dgm:spPr>
      <dgm:t>
        <a:bodyPr/>
        <a:lstStyle/>
        <a:p>
          <a:endParaRPr lang="en-US"/>
        </a:p>
      </dgm:t>
    </dgm:pt>
    <dgm:pt modelId="{82D09439-1E86-4C39-BA7C-D2A8078FC8AC}" type="pres">
      <dgm:prSet presAssocID="{5BF6B3FC-A51A-485B-9A5C-3BCA801D594C}" presName="sp" presStyleCnt="0"/>
      <dgm:spPr/>
    </dgm:pt>
    <dgm:pt modelId="{B39989CF-AE0E-4F84-B66E-185081A7D539}" type="pres">
      <dgm:prSet presAssocID="{55CD6543-AEA8-44AF-8844-18F29D0EAE2B}" presName="arrowAndChildren" presStyleCnt="0"/>
      <dgm:spPr/>
    </dgm:pt>
    <dgm:pt modelId="{53C0C730-233E-4746-B5F3-2D62585D00AA}" type="pres">
      <dgm:prSet presAssocID="{55CD6543-AEA8-44AF-8844-18F29D0EAE2B}" presName="parentTextArrow" presStyleLbl="node1" presStyleIdx="8" presStyleCnt="14"/>
      <dgm:spPr>
        <a:prstGeom prst="upArrowCallout">
          <a:avLst/>
        </a:prstGeom>
      </dgm:spPr>
      <dgm:t>
        <a:bodyPr/>
        <a:lstStyle/>
        <a:p>
          <a:endParaRPr lang="en-US"/>
        </a:p>
      </dgm:t>
    </dgm:pt>
    <dgm:pt modelId="{7108CE79-E6C7-4BE3-B4C4-F83F7D518652}" type="pres">
      <dgm:prSet presAssocID="{C79F221D-54E8-4C89-9CD5-2F7B5638ED2D}" presName="sp" presStyleCnt="0"/>
      <dgm:spPr/>
    </dgm:pt>
    <dgm:pt modelId="{43E50FBA-B36D-4A7F-9F7A-03D8E6D5BCA1}" type="pres">
      <dgm:prSet presAssocID="{8599FD1A-95EC-4F6C-8112-353031205737}" presName="arrowAndChildren" presStyleCnt="0"/>
      <dgm:spPr/>
    </dgm:pt>
    <dgm:pt modelId="{EB259DF0-8455-4145-89E6-89C0003E3FCD}" type="pres">
      <dgm:prSet presAssocID="{8599FD1A-95EC-4F6C-8112-353031205737}" presName="parentTextArrow" presStyleLbl="node1" presStyleIdx="9" presStyleCnt="14"/>
      <dgm:spPr>
        <a:prstGeom prst="upArrowCallout">
          <a:avLst/>
        </a:prstGeom>
      </dgm:spPr>
      <dgm:t>
        <a:bodyPr/>
        <a:lstStyle/>
        <a:p>
          <a:endParaRPr lang="en-US"/>
        </a:p>
      </dgm:t>
    </dgm:pt>
    <dgm:pt modelId="{417D743E-159D-490B-AB76-27349BBBC005}" type="pres">
      <dgm:prSet presAssocID="{5EDA4BB5-0D9A-4F70-BD57-2BB2A7D85999}" presName="sp" presStyleCnt="0"/>
      <dgm:spPr/>
    </dgm:pt>
    <dgm:pt modelId="{793B4A1B-A364-41A5-B968-AFBE5FA718CA}" type="pres">
      <dgm:prSet presAssocID="{BEE9EF65-FB59-4070-8506-80A9A4F57783}" presName="arrowAndChildren" presStyleCnt="0"/>
      <dgm:spPr/>
    </dgm:pt>
    <dgm:pt modelId="{5DF1A4FF-E9F6-42D3-A035-82D8B9B21F24}" type="pres">
      <dgm:prSet presAssocID="{BEE9EF65-FB59-4070-8506-80A9A4F57783}" presName="parentTextArrow" presStyleLbl="node1" presStyleIdx="10" presStyleCnt="14"/>
      <dgm:spPr>
        <a:prstGeom prst="upArrowCallout">
          <a:avLst/>
        </a:prstGeom>
      </dgm:spPr>
      <dgm:t>
        <a:bodyPr/>
        <a:lstStyle/>
        <a:p>
          <a:endParaRPr lang="en-US"/>
        </a:p>
      </dgm:t>
    </dgm:pt>
    <dgm:pt modelId="{AFFA9C81-CF12-4790-97F9-0D858B17741D}" type="pres">
      <dgm:prSet presAssocID="{19A9663F-4CEB-4341-AB7A-4E9825768D70}" presName="sp" presStyleCnt="0"/>
      <dgm:spPr/>
    </dgm:pt>
    <dgm:pt modelId="{8446936F-1118-4541-BF24-F245FC362B44}" type="pres">
      <dgm:prSet presAssocID="{0E391C6A-3E1A-4DD1-BB85-720F43C6E181}" presName="arrowAndChildren" presStyleCnt="0"/>
      <dgm:spPr/>
    </dgm:pt>
    <dgm:pt modelId="{DCEBDC2A-FFD3-40E8-99BD-1BF2912C9029}" type="pres">
      <dgm:prSet presAssocID="{0E391C6A-3E1A-4DD1-BB85-720F43C6E181}" presName="parentTextArrow" presStyleLbl="node1" presStyleIdx="11" presStyleCnt="14"/>
      <dgm:spPr>
        <a:prstGeom prst="upArrowCallout">
          <a:avLst/>
        </a:prstGeom>
      </dgm:spPr>
      <dgm:t>
        <a:bodyPr/>
        <a:lstStyle/>
        <a:p>
          <a:endParaRPr lang="en-US"/>
        </a:p>
      </dgm:t>
    </dgm:pt>
    <dgm:pt modelId="{90FCBF3C-BDE8-45B8-A7B3-D44ED99DF06C}" type="pres">
      <dgm:prSet presAssocID="{ABD7310E-E0DE-432D-927E-0CF49625109E}" presName="sp" presStyleCnt="0"/>
      <dgm:spPr/>
    </dgm:pt>
    <dgm:pt modelId="{390747FF-3020-41EB-BFC8-31C679DA0EF1}" type="pres">
      <dgm:prSet presAssocID="{85E8EF01-9406-414E-A052-F9924136A495}" presName="arrowAndChildren" presStyleCnt="0"/>
      <dgm:spPr/>
    </dgm:pt>
    <dgm:pt modelId="{0310D67A-2539-4EC7-90AF-43BAF9BCA8D4}" type="pres">
      <dgm:prSet presAssocID="{85E8EF01-9406-414E-A052-F9924136A495}" presName="parentTextArrow" presStyleLbl="node1" presStyleIdx="12" presStyleCnt="14"/>
      <dgm:spPr>
        <a:prstGeom prst="upArrowCallout">
          <a:avLst/>
        </a:prstGeom>
      </dgm:spPr>
      <dgm:t>
        <a:bodyPr/>
        <a:lstStyle/>
        <a:p>
          <a:endParaRPr lang="en-US"/>
        </a:p>
      </dgm:t>
    </dgm:pt>
    <dgm:pt modelId="{6AA0CE41-61D9-45BE-9249-2F8454B16277}" type="pres">
      <dgm:prSet presAssocID="{C41CA31C-54B9-4FF0-882E-79BD9F02460C}" presName="sp" presStyleCnt="0"/>
      <dgm:spPr/>
    </dgm:pt>
    <dgm:pt modelId="{356343DE-71AD-4F23-B8A4-FCC9CC9186D7}" type="pres">
      <dgm:prSet presAssocID="{E8BD6623-4313-408B-B9D3-EE5A8559F6AE}" presName="arrowAndChildren" presStyleCnt="0"/>
      <dgm:spPr/>
    </dgm:pt>
    <dgm:pt modelId="{24564C1E-30D7-4C82-A8F2-B26E55EDD70E}" type="pres">
      <dgm:prSet presAssocID="{E8BD6623-4313-408B-B9D3-EE5A8559F6AE}" presName="parentTextArrow" presStyleLbl="node1" presStyleIdx="13" presStyleCnt="14"/>
      <dgm:spPr>
        <a:prstGeom prst="upArrowCallout">
          <a:avLst/>
        </a:prstGeom>
      </dgm:spPr>
      <dgm:t>
        <a:bodyPr/>
        <a:lstStyle/>
        <a:p>
          <a:endParaRPr lang="en-US"/>
        </a:p>
      </dgm:t>
    </dgm:pt>
  </dgm:ptLst>
  <dgm:cxnLst>
    <dgm:cxn modelId="{3C9F6028-4674-46AA-A7C6-70821AE1B635}" srcId="{95CBCB5D-077B-47A2-BACD-64E51C37C0E4}" destId="{0E391C6A-3E1A-4DD1-BB85-720F43C6E181}" srcOrd="2" destOrd="0" parTransId="{0753176E-66A0-4CE8-B17E-CC71277F0702}" sibTransId="{19A9663F-4CEB-4341-AB7A-4E9825768D70}"/>
    <dgm:cxn modelId="{3EA8E571-6C07-468B-9620-77A98C3FDBC1}" type="presOf" srcId="{55CD6543-AEA8-44AF-8844-18F29D0EAE2B}" destId="{53C0C730-233E-4746-B5F3-2D62585D00AA}" srcOrd="0" destOrd="0" presId="urn:microsoft.com/office/officeart/2005/8/layout/process4"/>
    <dgm:cxn modelId="{B8E26A00-243F-4EB3-A87A-E8EFD0D2801A}" type="presOf" srcId="{85E8EF01-9406-414E-A052-F9924136A495}" destId="{0310D67A-2539-4EC7-90AF-43BAF9BCA8D4}" srcOrd="0" destOrd="0" presId="urn:microsoft.com/office/officeart/2005/8/layout/process4"/>
    <dgm:cxn modelId="{62BBEA73-3C96-4177-B21B-4D9F1996CC8C}" srcId="{95CBCB5D-077B-47A2-BACD-64E51C37C0E4}" destId="{01F0AB2C-0F9B-4913-A1B2-681A7569F4F1}" srcOrd="12" destOrd="0" parTransId="{A71523B6-D36F-427D-A449-B7A7DB8D279E}" sibTransId="{74FA6E9C-9619-49C5-876F-1E42C170C4AF}"/>
    <dgm:cxn modelId="{7276FE82-395B-4BAD-8BD4-832AE2B5F452}" type="presOf" srcId="{95CBCB5D-077B-47A2-BACD-64E51C37C0E4}" destId="{CC9DBC7E-9D09-4904-BBFF-56BF8DAACA60}" srcOrd="0" destOrd="0" presId="urn:microsoft.com/office/officeart/2005/8/layout/process4"/>
    <dgm:cxn modelId="{82669DA0-78DB-4C78-B852-12561200CFAF}" type="presOf" srcId="{01F0AB2C-0F9B-4913-A1B2-681A7569F4F1}" destId="{D6C9F4D7-449C-4249-AA39-B8D2A766E7DC}" srcOrd="0" destOrd="0" presId="urn:microsoft.com/office/officeart/2005/8/layout/process4"/>
    <dgm:cxn modelId="{2A43324C-3660-42F6-AA68-8BC13F9237A7}" srcId="{95CBCB5D-077B-47A2-BACD-64E51C37C0E4}" destId="{8599FD1A-95EC-4F6C-8112-353031205737}" srcOrd="4" destOrd="0" parTransId="{7F56D40C-018F-4332-A0D7-FFE558992EF9}" sibTransId="{C79F221D-54E8-4C89-9CD5-2F7B5638ED2D}"/>
    <dgm:cxn modelId="{4885AD04-EF15-4CF4-B0D1-0D2BAD45448C}" srcId="{95CBCB5D-077B-47A2-BACD-64E51C37C0E4}" destId="{F1DD2A3E-6E33-4DFE-8D91-390FA462A54A}" srcOrd="8" destOrd="0" parTransId="{FCD37673-D76A-434C-9182-6130C4660B33}" sibTransId="{43CB5321-836F-4DF0-967C-8FA448662463}"/>
    <dgm:cxn modelId="{37AA5908-5D9E-41A3-ADCE-A3029A994564}" srcId="{95CBCB5D-077B-47A2-BACD-64E51C37C0E4}" destId="{FFF9DE4D-8063-472C-A2EC-B58E266C8B09}" srcOrd="9" destOrd="0" parTransId="{BD570EF8-C9CF-4E9E-8843-AC5D7D41CFED}" sibTransId="{57F6C401-CBCA-4661-A213-90002ACA1B47}"/>
    <dgm:cxn modelId="{4674F2E2-90F7-4C59-9A07-BB964EEC8490}" type="presOf" srcId="{0E391C6A-3E1A-4DD1-BB85-720F43C6E181}" destId="{DCEBDC2A-FFD3-40E8-99BD-1BF2912C9029}" srcOrd="0" destOrd="0" presId="urn:microsoft.com/office/officeart/2005/8/layout/process4"/>
    <dgm:cxn modelId="{94014C75-2D81-493D-AC49-E8AEA6343D1D}" srcId="{95CBCB5D-077B-47A2-BACD-64E51C37C0E4}" destId="{15E6CD41-7213-48D1-ACF8-7BF530EC6379}" srcOrd="11" destOrd="0" parTransId="{9D20BFED-3C6E-4E46-86A6-960665A159BD}" sibTransId="{BD0C9ED2-C0B1-4F77-B169-9E6E851538F5}"/>
    <dgm:cxn modelId="{C7D3A8D4-7E65-41AC-8842-DC3F4323FDD2}" type="presOf" srcId="{FFF9DE4D-8063-472C-A2EC-B58E266C8B09}" destId="{B6A1FB49-0343-4356-B3A9-AECD6E4920BF}" srcOrd="0" destOrd="0" presId="urn:microsoft.com/office/officeart/2005/8/layout/process4"/>
    <dgm:cxn modelId="{CDA06EDF-02F8-4E0B-A527-1BFBC3D91496}" srcId="{95CBCB5D-077B-47A2-BACD-64E51C37C0E4}" destId="{D146752F-0485-44B5-B8B7-ED1B1BE24268}" srcOrd="10" destOrd="0" parTransId="{1ADC647A-754B-440C-A18A-80A9C828FC2E}" sibTransId="{5CAFC19F-B9ED-4924-AD26-062DDF60BEA2}"/>
    <dgm:cxn modelId="{E8DEF709-9CC7-46F3-8757-276CF973CD57}" type="presOf" srcId="{BEE9EF65-FB59-4070-8506-80A9A4F57783}" destId="{5DF1A4FF-E9F6-42D3-A035-82D8B9B21F24}" srcOrd="0" destOrd="0" presId="urn:microsoft.com/office/officeart/2005/8/layout/process4"/>
    <dgm:cxn modelId="{0A95AB4E-2A31-4315-8FA7-B93168536DEF}" type="presOf" srcId="{E8BD6623-4313-408B-B9D3-EE5A8559F6AE}" destId="{24564C1E-30D7-4C82-A8F2-B26E55EDD70E}" srcOrd="0" destOrd="0" presId="urn:microsoft.com/office/officeart/2005/8/layout/process4"/>
    <dgm:cxn modelId="{2E470782-FD0D-43FB-AB62-AE52C91AA479}" srcId="{95CBCB5D-077B-47A2-BACD-64E51C37C0E4}" destId="{C6E0B06B-867F-42B9-A182-3196EE9CE014}" srcOrd="7" destOrd="0" parTransId="{80B7CD1D-8CC5-468F-8C44-E93909A481E8}" sibTransId="{6CCE3095-94CE-44A9-B45D-1F9DEE850F75}"/>
    <dgm:cxn modelId="{2ADBA8C0-3574-4E38-B09A-5B188BD02480}" srcId="{95CBCB5D-077B-47A2-BACD-64E51C37C0E4}" destId="{2905FE49-9D6F-4AC6-B173-AE7ADEBCA952}" srcOrd="13" destOrd="0" parTransId="{8E67DBE9-AF94-4119-BC3E-1C24D03EA5A9}" sibTransId="{72AAD8E2-B33E-4C97-A5F7-9AB46434AE39}"/>
    <dgm:cxn modelId="{36A9FADA-C6C7-4209-A0D4-6644562FCF56}" srcId="{95CBCB5D-077B-47A2-BACD-64E51C37C0E4}" destId="{55CD6543-AEA8-44AF-8844-18F29D0EAE2B}" srcOrd="5" destOrd="0" parTransId="{AF821A94-7FD6-46BF-AB82-507370CB96A3}" sibTransId="{5BF6B3FC-A51A-485B-9A5C-3BCA801D594C}"/>
    <dgm:cxn modelId="{4DDDFFFE-33F7-441D-B99E-50601FAB1C70}" type="presOf" srcId="{F1DD2A3E-6E33-4DFE-8D91-390FA462A54A}" destId="{31291F49-57BC-4337-948B-46D8DC5B9DA8}" srcOrd="0" destOrd="0" presId="urn:microsoft.com/office/officeart/2005/8/layout/process4"/>
    <dgm:cxn modelId="{CEE1CF87-7243-4AD3-9A65-841B84A97F91}" type="presOf" srcId="{D146752F-0485-44B5-B8B7-ED1B1BE24268}" destId="{40F1AB50-FDA6-4A18-B7E4-E7B49B9C5E3B}" srcOrd="0" destOrd="0" presId="urn:microsoft.com/office/officeart/2005/8/layout/process4"/>
    <dgm:cxn modelId="{5B52E677-19CF-48C9-9EE1-D35B8BA36C34}" type="presOf" srcId="{2905FE49-9D6F-4AC6-B173-AE7ADEBCA952}" destId="{C84405FB-65EF-470E-9EF7-9D0ED43F44F1}" srcOrd="0" destOrd="0" presId="urn:microsoft.com/office/officeart/2005/8/layout/process4"/>
    <dgm:cxn modelId="{46985548-2DA0-4F39-A33A-CDD028C064EE}" type="presOf" srcId="{15E6CD41-7213-48D1-ACF8-7BF530EC6379}" destId="{6372B414-255A-45A2-AD1C-1C3164DD52EC}" srcOrd="0" destOrd="0" presId="urn:microsoft.com/office/officeart/2005/8/layout/process4"/>
    <dgm:cxn modelId="{59983172-FD44-4D8B-A535-D0B44BF7C76A}" srcId="{95CBCB5D-077B-47A2-BACD-64E51C37C0E4}" destId="{E8BD6623-4313-408B-B9D3-EE5A8559F6AE}" srcOrd="0" destOrd="0" parTransId="{07E88998-9C99-435C-82DA-8CF67E411235}" sibTransId="{C41CA31C-54B9-4FF0-882E-79BD9F02460C}"/>
    <dgm:cxn modelId="{A35A078C-83D3-4F52-8EED-B15E86299C3C}" type="presOf" srcId="{8599FD1A-95EC-4F6C-8112-353031205737}" destId="{EB259DF0-8455-4145-89E6-89C0003E3FCD}" srcOrd="0" destOrd="0" presId="urn:microsoft.com/office/officeart/2005/8/layout/process4"/>
    <dgm:cxn modelId="{24E1EAC7-BD3A-4984-BD75-5386E89250E8}" type="presOf" srcId="{C6E0B06B-867F-42B9-A182-3196EE9CE014}" destId="{1F16B416-9D19-4D57-9043-6278A3A7CCC1}" srcOrd="0" destOrd="0" presId="urn:microsoft.com/office/officeart/2005/8/layout/process4"/>
    <dgm:cxn modelId="{1F0B84D9-09B3-46C0-8D6C-2B734B051B1E}" srcId="{95CBCB5D-077B-47A2-BACD-64E51C37C0E4}" destId="{9E2AFCF2-9803-4C9D-A510-38D5F9405DA8}" srcOrd="6" destOrd="0" parTransId="{A00A6A96-A5B0-4AE5-AEF6-B72FCF960375}" sibTransId="{4C9A0319-9876-4A8A-AAD4-5022D100D038}"/>
    <dgm:cxn modelId="{5561A937-87A6-4A61-A478-2A865A748BED}" type="presOf" srcId="{9E2AFCF2-9803-4C9D-A510-38D5F9405DA8}" destId="{AD5CE3B0-9690-42BF-86E5-F567BA9CEEA2}" srcOrd="0" destOrd="0" presId="urn:microsoft.com/office/officeart/2005/8/layout/process4"/>
    <dgm:cxn modelId="{DA1FD32C-B9D5-4C27-BDB2-90CB30753455}" srcId="{95CBCB5D-077B-47A2-BACD-64E51C37C0E4}" destId="{BEE9EF65-FB59-4070-8506-80A9A4F57783}" srcOrd="3" destOrd="0" parTransId="{0C4341A7-92D7-4225-9751-3C96D4B5EAA3}" sibTransId="{5EDA4BB5-0D9A-4F70-BD57-2BB2A7D85999}"/>
    <dgm:cxn modelId="{9259C1CD-656A-484A-9C0E-13F223EFEC6B}" srcId="{95CBCB5D-077B-47A2-BACD-64E51C37C0E4}" destId="{85E8EF01-9406-414E-A052-F9924136A495}" srcOrd="1" destOrd="0" parTransId="{E257DA0E-497A-492A-99C8-C680E1C51301}" sibTransId="{ABD7310E-E0DE-432D-927E-0CF49625109E}"/>
    <dgm:cxn modelId="{FD87B920-4DAF-4F0F-A3F2-CD7C27B7E4A4}" type="presParOf" srcId="{CC9DBC7E-9D09-4904-BBFF-56BF8DAACA60}" destId="{F57E5B8D-3295-4117-9C29-9259F945273F}" srcOrd="0" destOrd="0" presId="urn:microsoft.com/office/officeart/2005/8/layout/process4"/>
    <dgm:cxn modelId="{F448582E-0A4A-4B45-948C-561BBD7D70FE}" type="presParOf" srcId="{F57E5B8D-3295-4117-9C29-9259F945273F}" destId="{C84405FB-65EF-470E-9EF7-9D0ED43F44F1}" srcOrd="0" destOrd="0" presId="urn:microsoft.com/office/officeart/2005/8/layout/process4"/>
    <dgm:cxn modelId="{CF0C7AC1-3C9B-4DB4-8DBD-2FFCC8FC321C}" type="presParOf" srcId="{CC9DBC7E-9D09-4904-BBFF-56BF8DAACA60}" destId="{394B5594-C225-4867-800A-F3580CA4D0B1}" srcOrd="1" destOrd="0" presId="urn:microsoft.com/office/officeart/2005/8/layout/process4"/>
    <dgm:cxn modelId="{F79D2DCD-62D0-4C2D-9655-21ED3091485A}" type="presParOf" srcId="{CC9DBC7E-9D09-4904-BBFF-56BF8DAACA60}" destId="{E2895750-D93E-46A4-BFAB-CAA77B739408}" srcOrd="2" destOrd="0" presId="urn:microsoft.com/office/officeart/2005/8/layout/process4"/>
    <dgm:cxn modelId="{8519492A-FE15-4C3C-B5FE-A0C288364F49}" type="presParOf" srcId="{E2895750-D93E-46A4-BFAB-CAA77B739408}" destId="{D6C9F4D7-449C-4249-AA39-B8D2A766E7DC}" srcOrd="0" destOrd="0" presId="urn:microsoft.com/office/officeart/2005/8/layout/process4"/>
    <dgm:cxn modelId="{7D74D594-C15A-4DDA-8628-21CF73CB9CD7}" type="presParOf" srcId="{CC9DBC7E-9D09-4904-BBFF-56BF8DAACA60}" destId="{B8368010-115D-4F7D-B6DF-035439717DF8}" srcOrd="3" destOrd="0" presId="urn:microsoft.com/office/officeart/2005/8/layout/process4"/>
    <dgm:cxn modelId="{8F4BDAB3-778B-4F0E-BEB5-B62F90585E53}" type="presParOf" srcId="{CC9DBC7E-9D09-4904-BBFF-56BF8DAACA60}" destId="{4310E919-8673-48FE-8500-35AA3D2A1CEB}" srcOrd="4" destOrd="0" presId="urn:microsoft.com/office/officeart/2005/8/layout/process4"/>
    <dgm:cxn modelId="{BDAE67A9-75DC-4B22-A456-32BF021C4443}" type="presParOf" srcId="{4310E919-8673-48FE-8500-35AA3D2A1CEB}" destId="{6372B414-255A-45A2-AD1C-1C3164DD52EC}" srcOrd="0" destOrd="0" presId="urn:microsoft.com/office/officeart/2005/8/layout/process4"/>
    <dgm:cxn modelId="{B075F562-AB7D-46D1-9C2D-D6A329A3F9CE}" type="presParOf" srcId="{CC9DBC7E-9D09-4904-BBFF-56BF8DAACA60}" destId="{C4F8D8A7-61C1-40B3-BEE6-EA9745F52AB5}" srcOrd="5" destOrd="0" presId="urn:microsoft.com/office/officeart/2005/8/layout/process4"/>
    <dgm:cxn modelId="{C7EF6FD7-22E9-48B0-93F0-11079C20C3EF}" type="presParOf" srcId="{CC9DBC7E-9D09-4904-BBFF-56BF8DAACA60}" destId="{70AABD57-FE40-4BE7-A491-E8B6B1674EA4}" srcOrd="6" destOrd="0" presId="urn:microsoft.com/office/officeart/2005/8/layout/process4"/>
    <dgm:cxn modelId="{34D96F1A-DA20-4230-B9A2-DCACDB88F25A}" type="presParOf" srcId="{70AABD57-FE40-4BE7-A491-E8B6B1674EA4}" destId="{40F1AB50-FDA6-4A18-B7E4-E7B49B9C5E3B}" srcOrd="0" destOrd="0" presId="urn:microsoft.com/office/officeart/2005/8/layout/process4"/>
    <dgm:cxn modelId="{3A7A6644-1DBD-4BD2-8767-8087B4C768E7}" type="presParOf" srcId="{CC9DBC7E-9D09-4904-BBFF-56BF8DAACA60}" destId="{F0BA908C-330C-4DBB-AC09-5497D7865DB2}" srcOrd="7" destOrd="0" presId="urn:microsoft.com/office/officeart/2005/8/layout/process4"/>
    <dgm:cxn modelId="{92F0AEC4-6FBC-4A94-9138-E6DDDAA63A5A}" type="presParOf" srcId="{CC9DBC7E-9D09-4904-BBFF-56BF8DAACA60}" destId="{909EC6FA-78F4-4F4E-9B40-04AEF3753A1B}" srcOrd="8" destOrd="0" presId="urn:microsoft.com/office/officeart/2005/8/layout/process4"/>
    <dgm:cxn modelId="{E01635FF-958C-471A-B343-773BB1ED0D28}" type="presParOf" srcId="{909EC6FA-78F4-4F4E-9B40-04AEF3753A1B}" destId="{B6A1FB49-0343-4356-B3A9-AECD6E4920BF}" srcOrd="0" destOrd="0" presId="urn:microsoft.com/office/officeart/2005/8/layout/process4"/>
    <dgm:cxn modelId="{3A413B0D-7FA7-48E6-B479-01DF02F1506A}" type="presParOf" srcId="{CC9DBC7E-9D09-4904-BBFF-56BF8DAACA60}" destId="{85E0B8EE-50AC-4ACF-A513-5E0723CFF956}" srcOrd="9" destOrd="0" presId="urn:microsoft.com/office/officeart/2005/8/layout/process4"/>
    <dgm:cxn modelId="{D3C73702-9E91-4C0B-B5AB-783242949BEF}" type="presParOf" srcId="{CC9DBC7E-9D09-4904-BBFF-56BF8DAACA60}" destId="{26290379-4850-43EA-8E2E-63D5A5E7309C}" srcOrd="10" destOrd="0" presId="urn:microsoft.com/office/officeart/2005/8/layout/process4"/>
    <dgm:cxn modelId="{29842DDE-7485-4812-9F07-2D2E4AC7B043}" type="presParOf" srcId="{26290379-4850-43EA-8E2E-63D5A5E7309C}" destId="{31291F49-57BC-4337-948B-46D8DC5B9DA8}" srcOrd="0" destOrd="0" presId="urn:microsoft.com/office/officeart/2005/8/layout/process4"/>
    <dgm:cxn modelId="{9537CC20-5CA0-4F7D-B6B1-101EF749EC71}" type="presParOf" srcId="{CC9DBC7E-9D09-4904-BBFF-56BF8DAACA60}" destId="{237D4B9A-AB0C-4B48-9A6A-B5598E5E8B39}" srcOrd="11" destOrd="0" presId="urn:microsoft.com/office/officeart/2005/8/layout/process4"/>
    <dgm:cxn modelId="{73DF0ACF-9F96-47F2-9BFF-F5607625316D}" type="presParOf" srcId="{CC9DBC7E-9D09-4904-BBFF-56BF8DAACA60}" destId="{F17050FF-D433-41BC-88C9-9F793C50ADD7}" srcOrd="12" destOrd="0" presId="urn:microsoft.com/office/officeart/2005/8/layout/process4"/>
    <dgm:cxn modelId="{958A221B-2C2A-4CAC-900E-6395F7167683}" type="presParOf" srcId="{F17050FF-D433-41BC-88C9-9F793C50ADD7}" destId="{1F16B416-9D19-4D57-9043-6278A3A7CCC1}" srcOrd="0" destOrd="0" presId="urn:microsoft.com/office/officeart/2005/8/layout/process4"/>
    <dgm:cxn modelId="{D787409F-60E5-40CC-946E-EFDA75CFA735}" type="presParOf" srcId="{CC9DBC7E-9D09-4904-BBFF-56BF8DAACA60}" destId="{CD63A17D-D969-4132-9DC9-552E71B73734}" srcOrd="13" destOrd="0" presId="urn:microsoft.com/office/officeart/2005/8/layout/process4"/>
    <dgm:cxn modelId="{EA80A181-E395-4884-AA60-01E6978DA9D0}" type="presParOf" srcId="{CC9DBC7E-9D09-4904-BBFF-56BF8DAACA60}" destId="{EB4F6B17-1117-42C8-A051-146164F3ACD3}" srcOrd="14" destOrd="0" presId="urn:microsoft.com/office/officeart/2005/8/layout/process4"/>
    <dgm:cxn modelId="{AFDB8231-6125-4A31-9BCB-420F1E1CD1E2}" type="presParOf" srcId="{EB4F6B17-1117-42C8-A051-146164F3ACD3}" destId="{AD5CE3B0-9690-42BF-86E5-F567BA9CEEA2}" srcOrd="0" destOrd="0" presId="urn:microsoft.com/office/officeart/2005/8/layout/process4"/>
    <dgm:cxn modelId="{100445A2-0202-4B6F-A576-3B6EF9A156BC}" type="presParOf" srcId="{CC9DBC7E-9D09-4904-BBFF-56BF8DAACA60}" destId="{82D09439-1E86-4C39-BA7C-D2A8078FC8AC}" srcOrd="15" destOrd="0" presId="urn:microsoft.com/office/officeart/2005/8/layout/process4"/>
    <dgm:cxn modelId="{2EC4C7C3-EB79-48A4-B89E-C3618F16B2DE}" type="presParOf" srcId="{CC9DBC7E-9D09-4904-BBFF-56BF8DAACA60}" destId="{B39989CF-AE0E-4F84-B66E-185081A7D539}" srcOrd="16" destOrd="0" presId="urn:microsoft.com/office/officeart/2005/8/layout/process4"/>
    <dgm:cxn modelId="{23A7F7E4-3798-4F31-8555-680B8774B37B}" type="presParOf" srcId="{B39989CF-AE0E-4F84-B66E-185081A7D539}" destId="{53C0C730-233E-4746-B5F3-2D62585D00AA}" srcOrd="0" destOrd="0" presId="urn:microsoft.com/office/officeart/2005/8/layout/process4"/>
    <dgm:cxn modelId="{0D10F7E2-FF55-47F3-9808-CC932A9227C7}" type="presParOf" srcId="{CC9DBC7E-9D09-4904-BBFF-56BF8DAACA60}" destId="{7108CE79-E6C7-4BE3-B4C4-F83F7D518652}" srcOrd="17" destOrd="0" presId="urn:microsoft.com/office/officeart/2005/8/layout/process4"/>
    <dgm:cxn modelId="{9DD1F325-99A0-4894-9AC5-9363AB099ACC}" type="presParOf" srcId="{CC9DBC7E-9D09-4904-BBFF-56BF8DAACA60}" destId="{43E50FBA-B36D-4A7F-9F7A-03D8E6D5BCA1}" srcOrd="18" destOrd="0" presId="urn:microsoft.com/office/officeart/2005/8/layout/process4"/>
    <dgm:cxn modelId="{74838493-D778-498B-9351-FAC7A8874244}" type="presParOf" srcId="{43E50FBA-B36D-4A7F-9F7A-03D8E6D5BCA1}" destId="{EB259DF0-8455-4145-89E6-89C0003E3FCD}" srcOrd="0" destOrd="0" presId="urn:microsoft.com/office/officeart/2005/8/layout/process4"/>
    <dgm:cxn modelId="{10DFB35A-8442-47D9-B9EC-ADB1D5DAE697}" type="presParOf" srcId="{CC9DBC7E-9D09-4904-BBFF-56BF8DAACA60}" destId="{417D743E-159D-490B-AB76-27349BBBC005}" srcOrd="19" destOrd="0" presId="urn:microsoft.com/office/officeart/2005/8/layout/process4"/>
    <dgm:cxn modelId="{A31354F2-A9E7-4357-8FA2-280743A52787}" type="presParOf" srcId="{CC9DBC7E-9D09-4904-BBFF-56BF8DAACA60}" destId="{793B4A1B-A364-41A5-B968-AFBE5FA718CA}" srcOrd="20" destOrd="0" presId="urn:microsoft.com/office/officeart/2005/8/layout/process4"/>
    <dgm:cxn modelId="{3C829380-1A78-4886-8414-65B469BFDCCF}" type="presParOf" srcId="{793B4A1B-A364-41A5-B968-AFBE5FA718CA}" destId="{5DF1A4FF-E9F6-42D3-A035-82D8B9B21F24}" srcOrd="0" destOrd="0" presId="urn:microsoft.com/office/officeart/2005/8/layout/process4"/>
    <dgm:cxn modelId="{AD32DC1E-DF1A-4BCC-A974-7291FEA9FF1A}" type="presParOf" srcId="{CC9DBC7E-9D09-4904-BBFF-56BF8DAACA60}" destId="{AFFA9C81-CF12-4790-97F9-0D858B17741D}" srcOrd="21" destOrd="0" presId="urn:microsoft.com/office/officeart/2005/8/layout/process4"/>
    <dgm:cxn modelId="{D153D4D4-19B6-42DA-8FB0-DF8236586B1F}" type="presParOf" srcId="{CC9DBC7E-9D09-4904-BBFF-56BF8DAACA60}" destId="{8446936F-1118-4541-BF24-F245FC362B44}" srcOrd="22" destOrd="0" presId="urn:microsoft.com/office/officeart/2005/8/layout/process4"/>
    <dgm:cxn modelId="{0C8C6CAE-3AD9-4CB3-B1B3-54A0A7E1E35F}" type="presParOf" srcId="{8446936F-1118-4541-BF24-F245FC362B44}" destId="{DCEBDC2A-FFD3-40E8-99BD-1BF2912C9029}" srcOrd="0" destOrd="0" presId="urn:microsoft.com/office/officeart/2005/8/layout/process4"/>
    <dgm:cxn modelId="{814C58DF-E3F5-4CA2-B409-88DD6C8A0DCB}" type="presParOf" srcId="{CC9DBC7E-9D09-4904-BBFF-56BF8DAACA60}" destId="{90FCBF3C-BDE8-45B8-A7B3-D44ED99DF06C}" srcOrd="23" destOrd="0" presId="urn:microsoft.com/office/officeart/2005/8/layout/process4"/>
    <dgm:cxn modelId="{95AA89C7-940D-406E-866A-D2885B11DD1D}" type="presParOf" srcId="{CC9DBC7E-9D09-4904-BBFF-56BF8DAACA60}" destId="{390747FF-3020-41EB-BFC8-31C679DA0EF1}" srcOrd="24" destOrd="0" presId="urn:microsoft.com/office/officeart/2005/8/layout/process4"/>
    <dgm:cxn modelId="{DF134382-8C3C-42E7-89B8-110047F40968}" type="presParOf" srcId="{390747FF-3020-41EB-BFC8-31C679DA0EF1}" destId="{0310D67A-2539-4EC7-90AF-43BAF9BCA8D4}" srcOrd="0" destOrd="0" presId="urn:microsoft.com/office/officeart/2005/8/layout/process4"/>
    <dgm:cxn modelId="{A5719B19-E559-4C2A-A693-3680088FAD91}" type="presParOf" srcId="{CC9DBC7E-9D09-4904-BBFF-56BF8DAACA60}" destId="{6AA0CE41-61D9-45BE-9249-2F8454B16277}" srcOrd="25" destOrd="0" presId="urn:microsoft.com/office/officeart/2005/8/layout/process4"/>
    <dgm:cxn modelId="{9EEE74B6-4BDE-46AD-9B6E-EA6F7C7DDE80}" type="presParOf" srcId="{CC9DBC7E-9D09-4904-BBFF-56BF8DAACA60}" destId="{356343DE-71AD-4F23-B8A4-FCC9CC9186D7}" srcOrd="26" destOrd="0" presId="urn:microsoft.com/office/officeart/2005/8/layout/process4"/>
    <dgm:cxn modelId="{91D89AD5-220B-4CC0-82AE-6BF3C3372F3D}" type="presParOf" srcId="{356343DE-71AD-4F23-B8A4-FCC9CC9186D7}" destId="{24564C1E-30D7-4C82-A8F2-B26E55EDD70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a:off x="0" y="1907"/>
          <a:ext cx="2037906" cy="18298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38100">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1006034" y="921239"/>
          <a:ext cx="31272" cy="6433"/>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222250" rtl="0">
            <a:lnSpc>
              <a:spcPct val="90000"/>
            </a:lnSpc>
            <a:spcBef>
              <a:spcPct val="0"/>
            </a:spcBef>
            <a:spcAft>
              <a:spcPct val="35000"/>
            </a:spcAft>
          </a:pPr>
          <a:endParaRPr lang="en-US" sz="500" kern="1200"/>
        </a:p>
      </dsp:txBody>
      <dsp:txXfrm>
        <a:off x="1006034" y="921239"/>
        <a:ext cx="31272" cy="6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a:off x="5484" y="1925"/>
          <a:ext cx="2056421" cy="184647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38100">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1015174" y="929609"/>
          <a:ext cx="31556" cy="6491"/>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222250" rtl="0">
            <a:lnSpc>
              <a:spcPct val="90000"/>
            </a:lnSpc>
            <a:spcBef>
              <a:spcPct val="0"/>
            </a:spcBef>
            <a:spcAft>
              <a:spcPct val="35000"/>
            </a:spcAft>
          </a:pPr>
          <a:endParaRPr lang="en-US" sz="500" kern="1200"/>
        </a:p>
      </dsp:txBody>
      <dsp:txXfrm>
        <a:off x="1015174" y="929609"/>
        <a:ext cx="31556" cy="6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7DAC4B-08E7-4BA7-A970-D0115453FB5A}">
      <dsp:nvSpPr>
        <dsp:cNvPr id="0" name=""/>
        <dsp:cNvSpPr/>
      </dsp:nvSpPr>
      <dsp:spPr>
        <a:xfrm>
          <a:off x="5592" y="0"/>
          <a:ext cx="2096881" cy="18828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38100">
          <a:noFill/>
        </a:ln>
        <a:effectLst/>
      </dsp:spPr>
      <dsp:style>
        <a:lnRef idx="0">
          <a:scrgbClr r="0" g="0" b="0"/>
        </a:lnRef>
        <a:fillRef idx="1">
          <a:scrgbClr r="0" g="0" b="0"/>
        </a:fillRef>
        <a:effectRef idx="0">
          <a:scrgbClr r="0" g="0" b="0"/>
        </a:effectRef>
        <a:fontRef idx="minor"/>
      </dsp:style>
    </dsp:sp>
    <dsp:sp modelId="{7AC81859-B11C-4EE9-8379-B9AF70890D88}">
      <dsp:nvSpPr>
        <dsp:cNvPr id="0" name=""/>
        <dsp:cNvSpPr/>
      </dsp:nvSpPr>
      <dsp:spPr>
        <a:xfrm>
          <a:off x="1035148" y="947899"/>
          <a:ext cx="32177" cy="6619"/>
        </a:xfrm>
        <a:prstGeom prst="rect">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222250" rtl="0">
            <a:lnSpc>
              <a:spcPct val="90000"/>
            </a:lnSpc>
            <a:spcBef>
              <a:spcPct val="0"/>
            </a:spcBef>
            <a:spcAft>
              <a:spcPct val="35000"/>
            </a:spcAft>
          </a:pPr>
          <a:endParaRPr lang="en-US" sz="500" kern="1200"/>
        </a:p>
      </dsp:txBody>
      <dsp:txXfrm>
        <a:off x="1035148" y="947899"/>
        <a:ext cx="32177" cy="66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781E48-9B7C-4D4B-A852-CCE49E957351}" type="datetimeFigureOut">
              <a:rPr lang="en-US" smtClean="0"/>
              <a:t>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sdlfksdlfkjsdlf</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69B5A4-0371-426F-94EB-FF227920558F}" type="slidenum">
              <a:rPr lang="en-US" smtClean="0"/>
              <a:t>‹#›</a:t>
            </a:fld>
            <a:endParaRPr lang="en-US"/>
          </a:p>
        </p:txBody>
      </p:sp>
    </p:spTree>
    <p:extLst>
      <p:ext uri="{BB962C8B-B14F-4D97-AF65-F5344CB8AC3E}">
        <p14:creationId xmlns:p14="http://schemas.microsoft.com/office/powerpoint/2010/main" val="416326242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0DE40F-59B9-472F-98E3-8AF6C89E8A5F}" type="datetimeFigureOut">
              <a:rPr lang="en-US" smtClean="0"/>
              <a:t>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sdlfksdlfkjsdlf</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927D67-F795-4BB5-AAEF-47F1994ED344}" type="slidenum">
              <a:rPr lang="en-US" smtClean="0"/>
              <a:t>‹#›</a:t>
            </a:fld>
            <a:endParaRPr lang="en-US"/>
          </a:p>
        </p:txBody>
      </p:sp>
    </p:spTree>
    <p:extLst>
      <p:ext uri="{BB962C8B-B14F-4D97-AF65-F5344CB8AC3E}">
        <p14:creationId xmlns:p14="http://schemas.microsoft.com/office/powerpoint/2010/main" val="283585865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park.apache.org/docs/latest/mllib-clustering.html#streaming-k-means" TargetMode="External"/><Relationship Id="rId3" Type="http://schemas.openxmlformats.org/officeDocument/2006/relationships/hyperlink" Target="http://spark.apache.org/docs/latest/mllib-clustering.html#k-means" TargetMode="External"/><Relationship Id="rId7" Type="http://schemas.openxmlformats.org/officeDocument/2006/relationships/hyperlink" Target="http://spark.apache.org/docs/latest/mllib-clustering.html#bisecting-kmean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park.apache.org/docs/latest/mllib-clustering.html#latent-dirichlet-allocation-lda" TargetMode="External"/><Relationship Id="rId5" Type="http://schemas.openxmlformats.org/officeDocument/2006/relationships/hyperlink" Target="http://spark.apache.org/docs/latest/mllib-clustering.html#power-iteration-clustering-pic" TargetMode="External"/><Relationship Id="rId4" Type="http://schemas.openxmlformats.org/officeDocument/2006/relationships/hyperlink" Target="http://spark.apache.org/docs/latest/mllib-clustering.html#gaussian-mixtur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625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a:t> first layer of Laridae is the CEP based filtering layer. This is developed with WSO2 Siddhi CEP engine. This is where the full traffic is going to hit. So as well as the accuracy, CEP processing is required to be light weight and fast. Siddhi CEP engine is considered one of the fastest CEP processing engines available and it is open source. </a:t>
            </a:r>
          </a:p>
        </p:txBody>
      </p:sp>
    </p:spTree>
    <p:extLst>
      <p:ext uri="{BB962C8B-B14F-4D97-AF65-F5344CB8AC3E}">
        <p14:creationId xmlns:p14="http://schemas.microsoft.com/office/powerpoint/2010/main" val="1586336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Complex Event processing is used to monitor data streams in realtime and identify events and relationships between events. We use CEP to monitor weather data stream and filter events that would indicate thunderstorms.</a:t>
            </a:r>
            <a:endParaRPr lang="en-US" dirty="0"/>
          </a:p>
          <a:p>
            <a:endParaRPr lang="en-US"/>
          </a:p>
          <a:p>
            <a:r>
              <a:rPr lang="en-US" dirty="0"/>
              <a:t>Weather</a:t>
            </a:r>
            <a:r>
              <a:rPr lang="en-US"/>
              <a:t> data filtering is done with threshold limits of these indices. There are weather indices that are specifically designed by meteorological community to identify thunderstorms. Three of those indices which are Lif.. Sto.. Con.. Used in our application.</a:t>
            </a:r>
            <a:endParaRPr lang="en-US" dirty="0"/>
          </a:p>
          <a:p>
            <a:endParaRPr lang="en-US" dirty="0"/>
          </a:p>
          <a:p>
            <a:r>
              <a:rPr lang="en-US" dirty="0"/>
              <a:t>For</a:t>
            </a:r>
            <a:r>
              <a:rPr lang="en-US"/>
              <a:t> data filtering, we used Length windows with length of 50. Siddhi CEP process the data stream by collecting batches with 50 events at a time.</a:t>
            </a:r>
            <a:endParaRPr lang="en-US" dirty="0"/>
          </a:p>
          <a:p>
            <a:r>
              <a:rPr lang="en-US"/>
              <a:t>For creating the minimum bounding box of the filtered data, we used Time Window with 10 second time gap. Currently this window is enough to process the entire datastream of the area and pass the boundary, but if the time window was insufficient,  CEP will return boundaries for currently processed data for every 10 seconds.</a:t>
            </a:r>
            <a:endParaRPr lang="en-US" dirty="0"/>
          </a:p>
          <a:p>
            <a:endParaRPr lang="en-US" dirty="0"/>
          </a:p>
          <a:p>
            <a:r>
              <a:rPr lang="en-US"/>
              <a:t>The primal goal of CEP layer is filter the weather data stream with thunderstorm indices and output a vague boundary which passed to the next layer.</a:t>
            </a:r>
            <a:endParaRPr lang="en-US" dirty="0"/>
          </a:p>
          <a:p>
            <a:r>
              <a:rPr lang="en-US"/>
              <a:t>CEP layer also monitor the datastream for anomalies and faulty sensor data and they are filtered by this layer</a:t>
            </a:r>
            <a:endParaRPr lang="en-US" dirty="0"/>
          </a:p>
        </p:txBody>
      </p:sp>
    </p:spTree>
    <p:extLst>
      <p:ext uri="{BB962C8B-B14F-4D97-AF65-F5344CB8AC3E}">
        <p14:creationId xmlns:p14="http://schemas.microsoft.com/office/powerpoint/2010/main" val="754485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CEP</a:t>
            </a:r>
            <a:r>
              <a:rPr lang="en-US"/>
              <a:t> Filters the datastream and returns this boundary. </a:t>
            </a:r>
          </a:p>
        </p:txBody>
      </p:sp>
    </p:spTree>
    <p:extLst>
      <p:ext uri="{BB962C8B-B14F-4D97-AF65-F5344CB8AC3E}">
        <p14:creationId xmlns:p14="http://schemas.microsoft.com/office/powerpoint/2010/main" val="4256262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a:t> CEP passes the filtered data with their minimum bounding box, filtered data points are passed to the next layer of Laridae which is an ML based preprocessing layer.</a:t>
            </a:r>
          </a:p>
        </p:txBody>
      </p:sp>
    </p:spTree>
    <p:extLst>
      <p:ext uri="{BB962C8B-B14F-4D97-AF65-F5344CB8AC3E}">
        <p14:creationId xmlns:p14="http://schemas.microsoft.com/office/powerpoint/2010/main" val="24705163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a:t> Learning layer is used to cluster the data points and identify each individual interesting weather events. This will help to get localized boundary from the data stream and filter out more unnecessary data.</a:t>
            </a:r>
          </a:p>
          <a:p>
            <a:endParaRPr lang="en-US" dirty="0"/>
          </a:p>
          <a:p>
            <a:r>
              <a:rPr lang="en-US"/>
              <a:t>For development of this layer we used Apache Spark and it’s Machine Learning Library. Spark is used because of the big data processing requirements in this layer. CEP datastream is collected and processed as a batch. Spark MLLib currently has few clustering algorithms implemented.</a:t>
            </a:r>
            <a:endParaRPr lang="en-US" dirty="0"/>
          </a:p>
          <a:p>
            <a:endParaRPr lang="en-US" dirty="0"/>
          </a:p>
          <a:p>
            <a:r>
              <a:rPr lang="en-US"/>
              <a:t>K-Means algorithm is one of the fastest clustering algorithms and first we researched and implemented K-Means algorithm for our application.</a:t>
            </a:r>
            <a:endParaRPr lang="en-US" dirty="0"/>
          </a:p>
          <a:p>
            <a:r>
              <a:rPr lang="en-US"/>
              <a:t>The Gaussian Mixture Model is also a good clustering algorithm which gives better results when the clusters are not nearly circular. But finding the optimal number of clusters is harder for Gaussian Mixture Model than K-Means algorithm</a:t>
            </a:r>
            <a:endParaRPr lang="en-US" dirty="0"/>
          </a:p>
          <a:p>
            <a:endParaRPr lang="en-US" dirty="0"/>
          </a:p>
          <a:p>
            <a:r>
              <a:rPr lang="en-US"/>
              <a:t>Laridae has implemented both of these clustering algorithms which can be used in the ML layer. We will be looking at how these algorithms compare in following slides.</a:t>
            </a:r>
            <a:endParaRPr lang="en-US" dirty="0"/>
          </a:p>
        </p:txBody>
      </p:sp>
    </p:spTree>
    <p:extLst>
      <p:ext uri="{BB962C8B-B14F-4D97-AF65-F5344CB8AC3E}">
        <p14:creationId xmlns:p14="http://schemas.microsoft.com/office/powerpoint/2010/main" val="3109848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a:t> standard K-Means algorithm is faster compared to most of other clustering algorithms. But it has some limitations applying to our application. One of the problems it has is that the number of clusters has to be pre specified. </a:t>
            </a:r>
          </a:p>
          <a:p>
            <a:r>
              <a:rPr lang="en-US">
                <a:latin typeface="Calibri"/>
              </a:rPr>
              <a:t>One of the researches carried out in Cardiff University of UK had some insights on an algorithm to find the optimal k value in K-Means algorithm and we implemented in our application. Simply what the algorithm do is iteratively apply a function which is build considering error rates for each K values. The function value is minimal when the K value is optimal. But for </a:t>
            </a:r>
          </a:p>
        </p:txBody>
      </p:sp>
    </p:spTree>
    <p:extLst>
      <p:ext uri="{BB962C8B-B14F-4D97-AF65-F5344CB8AC3E}">
        <p14:creationId xmlns:p14="http://schemas.microsoft.com/office/powerpoint/2010/main" val="3951317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talk about the performance evaluation of the system. As we discussed earlier, we have considered a specific thunderstorm</a:t>
            </a:r>
            <a:r>
              <a:rPr lang="en-US" baseline="0" dirty="0" smtClean="0"/>
              <a:t> case in 19</a:t>
            </a:r>
            <a:r>
              <a:rPr lang="en-US" baseline="30000" dirty="0" smtClean="0"/>
              <a:t>th</a:t>
            </a:r>
            <a:r>
              <a:rPr lang="en-US" baseline="0" dirty="0" smtClean="0"/>
              <a:t> to 20</a:t>
            </a:r>
            <a:r>
              <a:rPr lang="en-US" baseline="30000" dirty="0" smtClean="0"/>
              <a:t>th</a:t>
            </a:r>
            <a:r>
              <a:rPr lang="en-US" baseline="0" dirty="0" smtClean="0"/>
              <a:t> of December 2006, a thunderstorm event caused in Decatur United States. The input weather data was in the GRIB format and there were 23, 866 data records available. According to the thunderstorm indices chosen to filter the input data, we considered the weather parameters Best 4 layer lifted index, storm relative </a:t>
            </a:r>
            <a:r>
              <a:rPr lang="en-US" baseline="0" dirty="0" err="1" smtClean="0"/>
              <a:t>helicity</a:t>
            </a:r>
            <a:r>
              <a:rPr lang="en-US" baseline="0" dirty="0" smtClean="0"/>
              <a:t> and the convective inhibition data from the </a:t>
            </a:r>
            <a:r>
              <a:rPr lang="en-US" baseline="0" dirty="0" err="1" smtClean="0"/>
              <a:t>grib</a:t>
            </a:r>
            <a:r>
              <a:rPr lang="en-US" baseline="0" dirty="0" smtClean="0"/>
              <a:t> input. Accordingly the siddhi </a:t>
            </a:r>
            <a:r>
              <a:rPr lang="en-US" baseline="0" dirty="0" err="1" smtClean="0"/>
              <a:t>cep</a:t>
            </a:r>
            <a:r>
              <a:rPr lang="en-US" baseline="0" dirty="0" smtClean="0"/>
              <a:t> engine could process 23,866 data records in 15.75 seconds and filter the data. You can see the visualized output from the CEP engine in the image. The filtered data from the CEP are </a:t>
            </a:r>
            <a:r>
              <a:rPr lang="en-US" baseline="0" dirty="0" err="1" smtClean="0"/>
              <a:t>coloured</a:t>
            </a:r>
            <a:r>
              <a:rPr lang="en-US" baseline="0" dirty="0" smtClean="0"/>
              <a:t> in red and data </a:t>
            </a:r>
            <a:r>
              <a:rPr lang="en-US" baseline="0" dirty="0" err="1" smtClean="0"/>
              <a:t>coloured</a:t>
            </a:r>
            <a:r>
              <a:rPr lang="en-US" baseline="0" dirty="0" smtClean="0"/>
              <a:t> in red were fed into the machine learning component.</a:t>
            </a:r>
            <a:endParaRPr lang="en-US" dirty="0"/>
          </a:p>
        </p:txBody>
      </p:sp>
    </p:spTree>
    <p:extLst>
      <p:ext uri="{BB962C8B-B14F-4D97-AF65-F5344CB8AC3E}">
        <p14:creationId xmlns:p14="http://schemas.microsoft.com/office/powerpoint/2010/main" val="3333142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have followed two machine leaning approaches. Initially, we implemented the K means algorithm to find clusters of data in the CEP output. The execution time of the machine learning component, when k means algorithm was implemented was 19.299 seconds which is a small value. Out of the clustering algorithms available in the spark </a:t>
            </a:r>
            <a:r>
              <a:rPr lang="en-US" baseline="0" dirty="0" err="1"/>
              <a:t>mllib</a:t>
            </a:r>
            <a:r>
              <a:rPr lang="en-US" baseline="0" dirty="0"/>
              <a:t> library, we have also implemented the GMM algorithm which stands for Gaussian mixed model and its execution time was 63.063 seconds which is pretty much larger when compared with the previous approach. But when looking at the clusters they created, it is clear that the second approach gives an accurate result. The clusters of the </a:t>
            </a:r>
            <a:r>
              <a:rPr lang="en-US" baseline="0" dirty="0" err="1"/>
              <a:t>kmeans</a:t>
            </a:r>
            <a:r>
              <a:rPr lang="en-US" baseline="0" dirty="0"/>
              <a:t> approach contains unwanted data which is inefficient.</a:t>
            </a:r>
          </a:p>
          <a:p>
            <a:endParaRPr lang="en-US" baseline="0" dirty="0"/>
          </a:p>
          <a:p>
            <a:endParaRPr lang="en-US" baseline="0" dirty="0"/>
          </a:p>
          <a:p>
            <a:r>
              <a:rPr lang="en-US" baseline="0" dirty="0"/>
              <a:t>Other clustering </a:t>
            </a:r>
            <a:r>
              <a:rPr lang="en-US" baseline="0"/>
              <a:t>algorithms </a:t>
            </a:r>
            <a:r>
              <a:rPr lang="en-US"/>
              <a:t>available in </a:t>
            </a:r>
            <a:r>
              <a:rPr lang="en-US" baseline="0" smtClean="0"/>
              <a:t>Mllib </a:t>
            </a:r>
            <a:r>
              <a:rPr lang="en-US" dirty="0"/>
              <a:t>(</a:t>
            </a:r>
            <a:r>
              <a:rPr lang="en-US" baseline="0"/>
              <a:t>if panel </a:t>
            </a:r>
            <a:r>
              <a:rPr lang="en-US" smtClean="0"/>
              <a:t>asks)</a:t>
            </a:r>
            <a:endParaRPr lang="en-US" baseline="0" dirty="0"/>
          </a:p>
          <a:p>
            <a:r>
              <a:rPr lang="en-US" u="sng" dirty="0">
                <a:hlinkClick r:id="rId3"/>
              </a:rPr>
              <a:t>k-means</a:t>
            </a:r>
            <a:endParaRPr lang="en-US" u="sng" dirty="0"/>
          </a:p>
          <a:p>
            <a:r>
              <a:rPr lang="en-US" u="sng" dirty="0">
                <a:hlinkClick r:id="rId4"/>
              </a:rPr>
              <a:t>Gaussian mixture</a:t>
            </a:r>
            <a:endParaRPr lang="en-US" u="sng" dirty="0"/>
          </a:p>
          <a:p>
            <a:r>
              <a:rPr lang="en-US" u="sng" dirty="0">
                <a:hlinkClick r:id="rId5"/>
              </a:rPr>
              <a:t>power iteration clustering (PIC)</a:t>
            </a:r>
            <a:endParaRPr lang="en-US" u="sng" dirty="0"/>
          </a:p>
          <a:p>
            <a:r>
              <a:rPr lang="en-US" u="sng" dirty="0">
                <a:hlinkClick r:id="rId6"/>
              </a:rPr>
              <a:t>latent </a:t>
            </a:r>
            <a:r>
              <a:rPr lang="en-US" u="sng" dirty="0" err="1">
                <a:hlinkClick r:id="rId6"/>
              </a:rPr>
              <a:t>Dirichlet</a:t>
            </a:r>
            <a:r>
              <a:rPr lang="en-US" u="sng" dirty="0">
                <a:hlinkClick r:id="rId6"/>
              </a:rPr>
              <a:t> allocation (LDA)</a:t>
            </a:r>
            <a:endParaRPr lang="en-US" u="sng" dirty="0"/>
          </a:p>
          <a:p>
            <a:r>
              <a:rPr lang="en-US" u="sng" dirty="0">
                <a:hlinkClick r:id="rId7"/>
              </a:rPr>
              <a:t>bisecting k-means</a:t>
            </a:r>
            <a:endParaRPr lang="en-US" u="sng" dirty="0"/>
          </a:p>
          <a:p>
            <a:r>
              <a:rPr lang="en-US" u="sng" dirty="0">
                <a:hlinkClick r:id="rId8"/>
              </a:rPr>
              <a:t>streaming k-means</a:t>
            </a:r>
            <a:endParaRPr lang="en-US" u="sng" dirty="0"/>
          </a:p>
          <a:p>
            <a:r>
              <a:rPr lang="en-US" baseline="0" dirty="0"/>
              <a:t> </a:t>
            </a:r>
            <a:endParaRPr lang="en-US" dirty="0"/>
          </a:p>
        </p:txBody>
      </p:sp>
    </p:spTree>
    <p:extLst>
      <p:ext uri="{BB962C8B-B14F-4D97-AF65-F5344CB8AC3E}">
        <p14:creationId xmlns:p14="http://schemas.microsoft.com/office/powerpoint/2010/main" val="1774775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WRF integration to the system,</a:t>
            </a:r>
            <a:r>
              <a:rPr lang="en-US" baseline="0" dirty="0"/>
              <a:t> the evaluation was done under three scenarios. The first scenario was the execution of the input file in </a:t>
            </a:r>
            <a:r>
              <a:rPr lang="en-US" baseline="0" dirty="0" err="1"/>
              <a:t>wrf</a:t>
            </a:r>
            <a:r>
              <a:rPr lang="en-US" baseline="0" dirty="0"/>
              <a:t> without doing any preprocessing. That means, data filtering was not applied in this case. The execution time of this scenario was 745 seconds. </a:t>
            </a:r>
          </a:p>
          <a:p>
            <a:r>
              <a:rPr lang="en-US" baseline="0" dirty="0"/>
              <a:t>Then we tested the system using the 3 components </a:t>
            </a:r>
            <a:r>
              <a:rPr lang="en-US" baseline="0" dirty="0" err="1"/>
              <a:t>cep</a:t>
            </a:r>
            <a:r>
              <a:rPr lang="en-US" baseline="0" dirty="0"/>
              <a:t>, ml and </a:t>
            </a:r>
            <a:r>
              <a:rPr lang="en-US" baseline="0" dirty="0" err="1"/>
              <a:t>wrf</a:t>
            </a:r>
            <a:r>
              <a:rPr lang="en-US" baseline="0" dirty="0"/>
              <a:t>. </a:t>
            </a:r>
          </a:p>
          <a:p>
            <a:r>
              <a:rPr lang="en-US" baseline="0" dirty="0"/>
              <a:t>Scenario 2 is the system execution with the machine learning component which was implemented using the k means algorithm. Since the </a:t>
            </a:r>
            <a:r>
              <a:rPr lang="en-US" baseline="0" dirty="0" err="1"/>
              <a:t>wrf</a:t>
            </a:r>
            <a:r>
              <a:rPr lang="en-US" baseline="0" dirty="0"/>
              <a:t> execution is done </a:t>
            </a:r>
            <a:r>
              <a:rPr lang="en-US" baseline="0" dirty="0" err="1"/>
              <a:t>parallelly</a:t>
            </a:r>
            <a:r>
              <a:rPr lang="en-US" baseline="0" dirty="0"/>
              <a:t>, its execution time was 165.632 seconds. Along with the other components, the total execution time was 205 seconds. </a:t>
            </a:r>
          </a:p>
          <a:p>
            <a:r>
              <a:rPr lang="en-US" baseline="0" dirty="0"/>
              <a:t>Under scenario 3, after processing the </a:t>
            </a:r>
            <a:r>
              <a:rPr lang="en-US" baseline="0" dirty="0" err="1"/>
              <a:t>cep</a:t>
            </a:r>
            <a:r>
              <a:rPr lang="en-US" baseline="0" dirty="0"/>
              <a:t> output in the ml component which was implemented using </a:t>
            </a:r>
            <a:r>
              <a:rPr lang="en-US" baseline="0" dirty="0" err="1"/>
              <a:t>gmm</a:t>
            </a:r>
            <a:r>
              <a:rPr lang="en-US" baseline="0" dirty="0"/>
              <a:t>, the ml output was processed using </a:t>
            </a:r>
            <a:r>
              <a:rPr lang="en-US" baseline="0" dirty="0" err="1"/>
              <a:t>wrf</a:t>
            </a:r>
            <a:r>
              <a:rPr lang="en-US" baseline="0" dirty="0"/>
              <a:t>. The </a:t>
            </a:r>
            <a:r>
              <a:rPr lang="en-US" baseline="0" dirty="0" err="1"/>
              <a:t>wrf</a:t>
            </a:r>
            <a:r>
              <a:rPr lang="en-US" baseline="0" dirty="0"/>
              <a:t> execution time was 73.978 seconds. Accordingly, the total execution time of this process was 153 seconds.</a:t>
            </a:r>
          </a:p>
          <a:p>
            <a:endParaRPr lang="en-US" baseline="0" dirty="0"/>
          </a:p>
          <a:p>
            <a:r>
              <a:rPr lang="en-US" baseline="0" dirty="0"/>
              <a:t>Even though the </a:t>
            </a:r>
            <a:r>
              <a:rPr lang="en-US" baseline="0"/>
              <a:t>same input </a:t>
            </a:r>
            <a:r>
              <a:rPr lang="en-US" dirty="0"/>
              <a:t>was</a:t>
            </a:r>
            <a:r>
              <a:rPr lang="en-US"/>
              <a:t> processed under 3 different cases, the location Decatur was included in all the three output files from the wrf. The system has opted out the unnecessary regions and processed the data of the rehgions where thunderstorm events are likely to be happened.</a:t>
            </a:r>
            <a:endParaRPr lang="en-US" dirty="0"/>
          </a:p>
        </p:txBody>
      </p:sp>
    </p:spTree>
    <p:extLst>
      <p:ext uri="{BB962C8B-B14F-4D97-AF65-F5344CB8AC3E}">
        <p14:creationId xmlns:p14="http://schemas.microsoft.com/office/powerpoint/2010/main" val="3131062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a:t> previous results we obtained by executing the system were plotted in graphs. The first graph compares the execution time of the ml component when executed using kmeans algorithms vs gmm algorithm. It is clear that the execution time of the second approach is greater more than two times of the execution of the first case. GMM is an expensive algorithm hence it takes a longer time to be executed. But when considering about the outputs generated by both the approaches, it was clear that the second approach was more accurate than the former one.</a:t>
            </a:r>
            <a:endParaRPr lang="en-US" dirty="0"/>
          </a:p>
          <a:p>
            <a:endParaRPr lang="en-US" dirty="0"/>
          </a:p>
          <a:p>
            <a:r>
              <a:rPr lang="en-US"/>
              <a:t>The second graph is based on the total execution time of the system. Blue colour is for the wrf execution without preprocessing. Green colour is for system execution time when kmeans was used as the clustering algorithm. The red colour is for the system execution when ml component was implemented using gmm. Accordingly, it is clear that the best approach is the third approach. The system has gained a significant time gain.</a:t>
            </a:r>
          </a:p>
        </p:txBody>
      </p:sp>
    </p:spTree>
    <p:extLst>
      <p:ext uri="{BB962C8B-B14F-4D97-AF65-F5344CB8AC3E}">
        <p14:creationId xmlns:p14="http://schemas.microsoft.com/office/powerpoint/2010/main" val="2958070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52740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72555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513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8141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Weather forecasts- All</a:t>
            </a:r>
            <a:r>
              <a:rPr lang="en-US" baseline="0" dirty="0" smtClean="0"/>
              <a:t> of us need them in our day to day lives. For a weather forecast to be useful, it needs to be timely and accurate. But.. Usually the weather forecasting models have to process lots and lots of data. So, most of the times, they have to either process a smaller amount of data to reduce the run time and get a quicker forecast with a lower accuracy or take a longer time and process more data and give a more accurate forecast. In brief, you can have quick forecasts at the cost of accuracy or you can have accurate forecasts at the cost of speed. But both of these are important. What if we try to achieve both? Well, that’s our motivation for the project.</a:t>
            </a:r>
            <a:endParaRPr lang="en-US" dirty="0" smtClean="0"/>
          </a:p>
          <a:p>
            <a:endParaRPr lang="en-US" dirty="0"/>
          </a:p>
        </p:txBody>
      </p:sp>
    </p:spTree>
    <p:extLst>
      <p:ext uri="{BB962C8B-B14F-4D97-AF65-F5344CB8AC3E}">
        <p14:creationId xmlns:p14="http://schemas.microsoft.com/office/powerpoint/2010/main" val="101555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a:t>
            </a:r>
            <a:r>
              <a:rPr lang="en-US" baseline="0" dirty="0" smtClean="0"/>
              <a:t> the real problem with traditional weather forecasting methods?</a:t>
            </a:r>
          </a:p>
          <a:p>
            <a:r>
              <a:rPr lang="en-US" baseline="0" dirty="0" smtClean="0"/>
              <a:t>They use static and fixed cycle data collection. We’ll look at an example. As you can see in this image, data from each grid location are continuously gathered and processed to find out weather events. The grid resolution doesn’t change in doing that. That’s called static data collection. And you can see that the actual events happen in very small areas. But, to find that, you have to process data from the entire area which is quite a large amount of data.  So the processing of most of  the areas are in vain in the end. </a:t>
            </a:r>
          </a:p>
          <a:p>
            <a:endParaRPr lang="en-US" dirty="0"/>
          </a:p>
        </p:txBody>
      </p:sp>
    </p:spTree>
    <p:extLst>
      <p:ext uri="{BB962C8B-B14F-4D97-AF65-F5344CB8AC3E}">
        <p14:creationId xmlns:p14="http://schemas.microsoft.com/office/powerpoint/2010/main" val="124527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our project, proposes an answer for this. What we do is, before processing data, we identify the areas in which a particular weather event is likely to happen. And then, we filter out the data from the rest of the areas and we get data from the identified areas in a higher resolution and a higher frequency. This way, both time and resources will be consumed less because lots of unnecessary data are now filtered out, and the accuracy will also  be increased because the resolution and frequency is increased.</a:t>
            </a:r>
            <a:endParaRPr lang="en-US" dirty="0" smtClean="0"/>
          </a:p>
          <a:p>
            <a:endParaRPr lang="en-US" dirty="0"/>
          </a:p>
        </p:txBody>
      </p:sp>
    </p:spTree>
    <p:extLst>
      <p:ext uri="{BB962C8B-B14F-4D97-AF65-F5344CB8AC3E}">
        <p14:creationId xmlns:p14="http://schemas.microsoft.com/office/powerpoint/2010/main" val="1485837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high level solution architecture that</a:t>
            </a:r>
            <a:r>
              <a:rPr lang="en-US" baseline="0" dirty="0" smtClean="0"/>
              <a:t> we propose. As you can see, there are 3 basic components in it. Weather stream data is first fed into a CEP engine, where the filtering of data happens. Then the filtered data stream is forwarded into the ML sub-system along with the boundary of the bounding box of filtered data. There what happens is, the geographical distribution of data are clustered. Finally, the data stream is made available to the Weather algorithms, WRF model in our case, along with boundaries of each cluster. There, the WRF model runs for each cluster separately and give outputs corresponding to each cluster.</a:t>
            </a:r>
          </a:p>
          <a:p>
            <a:r>
              <a:rPr lang="en-US" baseline="0" dirty="0" smtClean="0"/>
              <a:t>And to demonstrate this concept, we selected a particular weather event type- thunderstorms.</a:t>
            </a:r>
          </a:p>
          <a:p>
            <a:r>
              <a:rPr lang="en-US" baseline="0" dirty="0" smtClean="0"/>
              <a:t> Now we’ll  have a detailed look at each of these components and their tasks.</a:t>
            </a:r>
            <a:endParaRPr lang="en-US" dirty="0"/>
          </a:p>
        </p:txBody>
      </p:sp>
    </p:spTree>
    <p:extLst>
      <p:ext uri="{BB962C8B-B14F-4D97-AF65-F5344CB8AC3E}">
        <p14:creationId xmlns:p14="http://schemas.microsoft.com/office/powerpoint/2010/main" val="1495715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better understand each</a:t>
            </a:r>
            <a:r>
              <a:rPr lang="en-US" baseline="0" dirty="0" smtClean="0"/>
              <a:t> of the components of the above architecture, we associated the  selected weather case and describe the data flow with it. So this is the weather case that we selected – a thunderstorm occurred at Decatur, US on December 19/20, 2006. Data are obtained at 3 hour gaps in GRIB format. GRIB format is a dedicated data format to handle weather data.</a:t>
            </a:r>
            <a:endParaRPr lang="en-US" dirty="0"/>
          </a:p>
        </p:txBody>
      </p:sp>
    </p:spTree>
    <p:extLst>
      <p:ext uri="{BB962C8B-B14F-4D97-AF65-F5344CB8AC3E}">
        <p14:creationId xmlns:p14="http://schemas.microsoft.com/office/powerpoint/2010/main" val="1960605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weather DataStream covers the entire </a:t>
            </a:r>
            <a:r>
              <a:rPr lang="en-US" smtClean="0"/>
              <a:t>North America region</a:t>
            </a:r>
            <a:r>
              <a:rPr lang="en-US" dirty="0"/>
              <a:t>. Each of the dot represents a weather data sensor position.</a:t>
            </a:r>
          </a:p>
          <a:p>
            <a:r>
              <a:rPr lang="en-US" dirty="0"/>
              <a:t>The data stream includes lot of unnecessary data and sometimes no interesting weather event occurs in the whole area and all of the data can be ignored in that time interval</a:t>
            </a:r>
          </a:p>
          <a:p>
            <a:endParaRPr lang="en-US" dirty="0"/>
          </a:p>
        </p:txBody>
      </p:sp>
    </p:spTree>
    <p:extLst>
      <p:ext uri="{BB962C8B-B14F-4D97-AF65-F5344CB8AC3E}">
        <p14:creationId xmlns:p14="http://schemas.microsoft.com/office/powerpoint/2010/main" val="2080932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19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erform_anim">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720777"/>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userDrawn="1"/>
        </p:nvSpPr>
        <p:spPr>
          <a:xfrm>
            <a:off x="1" y="111777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51477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191178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30878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270578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2" y="3115432"/>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3" name="Rectangle 12"/>
          <p:cNvSpPr/>
          <p:nvPr userDrawn="1"/>
        </p:nvSpPr>
        <p:spPr>
          <a:xfrm>
            <a:off x="397002" y="1117772"/>
            <a:ext cx="2977965" cy="400989"/>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Performance Evaluation</a:t>
            </a:r>
          </a:p>
        </p:txBody>
      </p:sp>
    </p:spTree>
    <p:extLst>
      <p:ext uri="{BB962C8B-B14F-4D97-AF65-F5344CB8AC3E}">
        <p14:creationId xmlns:p14="http://schemas.microsoft.com/office/powerpoint/2010/main" val="387279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childTnLst>
                          </p:cTn>
                        </p:par>
                        <p:par>
                          <p:cTn id="37" fill="hold">
                            <p:stCondLst>
                              <p:cond delay="2750"/>
                            </p:stCondLst>
                            <p:childTnLst>
                              <p:par>
                                <p:cTn id="38" presetID="2" presetClass="entr" presetSubtype="2"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3250"/>
                            </p:stCondLst>
                            <p:childTnLst>
                              <p:par>
                                <p:cTn id="43" presetID="2" presetClass="entr" presetSubtype="2"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0-#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20" grpId="0"/>
      <p:bldP spid="13"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erform_">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720777"/>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userDrawn="1"/>
        </p:nvSpPr>
        <p:spPr>
          <a:xfrm>
            <a:off x="1" y="111777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51477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191178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30878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270578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2" y="3115432"/>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3" name="Rectangle 12"/>
          <p:cNvSpPr/>
          <p:nvPr userDrawn="1"/>
        </p:nvSpPr>
        <p:spPr>
          <a:xfrm>
            <a:off x="397002" y="1117772"/>
            <a:ext cx="2977965" cy="400989"/>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Performance Evaluation</a:t>
            </a:r>
          </a:p>
        </p:txBody>
      </p:sp>
    </p:spTree>
    <p:extLst>
      <p:ext uri="{BB962C8B-B14F-4D97-AF65-F5344CB8AC3E}">
        <p14:creationId xmlns:p14="http://schemas.microsoft.com/office/powerpoint/2010/main" val="151390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_anim">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1" y="1116923"/>
            <a:ext cx="2628832" cy="399857"/>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latin typeface="Bebas Neue"/>
              </a:rPr>
              <a:t>Solution Architecture</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393828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_">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3" name="Rectangle 12"/>
          <p:cNvSpPr/>
          <p:nvPr userDrawn="1"/>
        </p:nvSpPr>
        <p:spPr>
          <a:xfrm>
            <a:off x="397001" y="1116923"/>
            <a:ext cx="2628832" cy="399857"/>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latin typeface="Bebas Neue"/>
              </a:rPr>
              <a:t>Solution Architecture</a:t>
            </a:r>
          </a:p>
        </p:txBody>
      </p:sp>
    </p:spTree>
    <p:extLst>
      <p:ext uri="{BB962C8B-B14F-4D97-AF65-F5344CB8AC3E}">
        <p14:creationId xmlns:p14="http://schemas.microsoft.com/office/powerpoint/2010/main" val="1325492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sting_anim">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917801"/>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6" name="Rectangle 5"/>
          <p:cNvSpPr/>
          <p:nvPr userDrawn="1"/>
        </p:nvSpPr>
        <p:spPr>
          <a:xfrm>
            <a:off x="1" y="1132393"/>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1" y="739400"/>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4" name="Rectangle 13"/>
          <p:cNvSpPr/>
          <p:nvPr userDrawn="1"/>
        </p:nvSpPr>
        <p:spPr>
          <a:xfrm>
            <a:off x="397001" y="1136403"/>
            <a:ext cx="2279697" cy="392991"/>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Process</a:t>
            </a:r>
            <a:r>
              <a:rPr lang="en-US" sz="1400" spc="300" baseline="0" dirty="0">
                <a:solidFill>
                  <a:schemeClr val="bg1"/>
                </a:solidFill>
                <a:latin typeface="Bebas Neue" pitchFamily="34" charset="0"/>
              </a:rPr>
              <a:t> &amp; Testing</a:t>
            </a:r>
            <a:endParaRPr lang="en-US" sz="1400" dirty="0"/>
          </a:p>
        </p:txBody>
      </p:sp>
    </p:spTree>
    <p:extLst>
      <p:ext uri="{BB962C8B-B14F-4D97-AF65-F5344CB8AC3E}">
        <p14:creationId xmlns:p14="http://schemas.microsoft.com/office/powerpoint/2010/main" val="2560066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childTnLst>
                          </p:cTn>
                        </p:par>
                        <p:par>
                          <p:cTn id="37" fill="hold">
                            <p:stCondLst>
                              <p:cond delay="2750"/>
                            </p:stCondLst>
                            <p:childTnLst>
                              <p:par>
                                <p:cTn id="38" presetID="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0-#ppt_w/2"/>
                                          </p:val>
                                        </p:tav>
                                        <p:tav tm="100000">
                                          <p:val>
                                            <p:strVal val="#ppt_x"/>
                                          </p:val>
                                        </p:tav>
                                      </p:tavLst>
                                    </p:anim>
                                    <p:anim calcmode="lin" valueType="num">
                                      <p:cBhvr additive="base">
                                        <p:cTn id="41" dur="500" fill="hold"/>
                                        <p:tgtEl>
                                          <p:spTgt spid="14"/>
                                        </p:tgtEl>
                                        <p:attrNameLst>
                                          <p:attrName>ppt_y</p:attrName>
                                        </p:attrNameLst>
                                      </p:cBhvr>
                                      <p:tavLst>
                                        <p:tav tm="0">
                                          <p:val>
                                            <p:strVal val="#ppt_y"/>
                                          </p:val>
                                        </p:tav>
                                        <p:tav tm="100000">
                                          <p:val>
                                            <p:strVal val="#ppt_y"/>
                                          </p:val>
                                        </p:tav>
                                      </p:tavLst>
                                    </p:anim>
                                  </p:childTnLst>
                                </p:cTn>
                              </p:par>
                            </p:childTnLst>
                          </p:cTn>
                        </p:par>
                        <p:par>
                          <p:cTn id="42" fill="hold">
                            <p:stCondLst>
                              <p:cond delay="3250"/>
                            </p:stCondLst>
                            <p:childTnLst>
                              <p:par>
                                <p:cTn id="43" presetID="2" presetClass="entr" presetSubtype="2"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1+#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childTnLst>
                          </p:cTn>
                        </p:par>
                        <p:par>
                          <p:cTn id="47" fill="hold">
                            <p:stCondLst>
                              <p:cond delay="3750"/>
                            </p:stCondLst>
                            <p:childTnLst>
                              <p:par>
                                <p:cTn id="48" presetID="2" presetClass="entr" presetSubtype="2"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20" grpId="0"/>
      <p:bldP spid="1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ture_anim">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917801"/>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userDrawn="1"/>
        </p:nvSpPr>
        <p:spPr>
          <a:xfrm>
            <a:off x="1" y="1134399"/>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6" name="Rectangle 5"/>
          <p:cNvSpPr/>
          <p:nvPr userDrawn="1"/>
        </p:nvSpPr>
        <p:spPr>
          <a:xfrm>
            <a:off x="1" y="1531403"/>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1" y="739400"/>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3" name="Rectangle 12"/>
          <p:cNvSpPr/>
          <p:nvPr userDrawn="1"/>
        </p:nvSpPr>
        <p:spPr>
          <a:xfrm>
            <a:off x="397001" y="1134400"/>
            <a:ext cx="2628832" cy="39499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latin typeface="Bebas Neue"/>
              </a:rPr>
              <a:t>Future</a:t>
            </a:r>
            <a:r>
              <a:rPr lang="en-US" sz="1400" spc="300" baseline="0" dirty="0">
                <a:latin typeface="Bebas Neue"/>
              </a:rPr>
              <a:t> Improvements</a:t>
            </a:r>
            <a:endParaRPr lang="en-US" sz="1400" spc="300" dirty="0">
              <a:latin typeface="Bebas Neue"/>
            </a:endParaRPr>
          </a:p>
        </p:txBody>
      </p:sp>
    </p:spTree>
    <p:extLst>
      <p:ext uri="{BB962C8B-B14F-4D97-AF65-F5344CB8AC3E}">
        <p14:creationId xmlns:p14="http://schemas.microsoft.com/office/powerpoint/2010/main" val="365105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childTnLst>
                          </p:cTn>
                        </p:par>
                        <p:par>
                          <p:cTn id="37" fill="hold">
                            <p:stCondLst>
                              <p:cond delay="2750"/>
                            </p:stCondLst>
                            <p:childTnLst>
                              <p:par>
                                <p:cTn id="38" presetID="2" presetClass="entr" presetSubtype="2"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3250"/>
                            </p:stCondLst>
                            <p:childTnLst>
                              <p:par>
                                <p:cTn id="43" presetID="2" presetClass="entr" presetSubtype="2" fill="hold" grpId="0"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7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0-#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9" grpId="0" animBg="1"/>
      <p:bldP spid="10" grpId="0" animBg="1"/>
      <p:bldP spid="20" grpId="0"/>
      <p:bldP spid="1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ture">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917801"/>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userDrawn="1"/>
        </p:nvSpPr>
        <p:spPr>
          <a:xfrm>
            <a:off x="1" y="1134399"/>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6" name="Rectangle 5"/>
          <p:cNvSpPr/>
          <p:nvPr userDrawn="1"/>
        </p:nvSpPr>
        <p:spPr>
          <a:xfrm>
            <a:off x="1" y="1531403"/>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1" y="739400"/>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3" name="Rectangle 12"/>
          <p:cNvSpPr/>
          <p:nvPr userDrawn="1"/>
        </p:nvSpPr>
        <p:spPr>
          <a:xfrm>
            <a:off x="397001" y="1134400"/>
            <a:ext cx="2628832" cy="39499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latin typeface="Bebas Neue"/>
              </a:rPr>
              <a:t>Future</a:t>
            </a:r>
            <a:r>
              <a:rPr lang="en-US" sz="1400" spc="300" baseline="0" dirty="0">
                <a:latin typeface="Bebas Neue"/>
              </a:rPr>
              <a:t> Improvements</a:t>
            </a:r>
            <a:endParaRPr lang="en-US" sz="1400" spc="300" dirty="0">
              <a:latin typeface="Bebas Neue"/>
            </a:endParaRPr>
          </a:p>
        </p:txBody>
      </p:sp>
    </p:spTree>
    <p:extLst>
      <p:ext uri="{BB962C8B-B14F-4D97-AF65-F5344CB8AC3E}">
        <p14:creationId xmlns:p14="http://schemas.microsoft.com/office/powerpoint/2010/main" val="2292353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sting_">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917801"/>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a:t>
            </a:r>
          </a:p>
        </p:txBody>
      </p:sp>
      <p:sp>
        <p:nvSpPr>
          <p:cNvPr id="6" name="Rectangle 5"/>
          <p:cNvSpPr/>
          <p:nvPr userDrawn="1"/>
        </p:nvSpPr>
        <p:spPr>
          <a:xfrm>
            <a:off x="1" y="1128125"/>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14" name="Rectangle 13"/>
          <p:cNvSpPr/>
          <p:nvPr userDrawn="1"/>
        </p:nvSpPr>
        <p:spPr>
          <a:xfrm>
            <a:off x="397001" y="1132135"/>
            <a:ext cx="2279697" cy="392991"/>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Process</a:t>
            </a:r>
            <a:r>
              <a:rPr lang="en-US" sz="1400" spc="300" baseline="0" dirty="0">
                <a:solidFill>
                  <a:schemeClr val="bg1"/>
                </a:solidFill>
                <a:latin typeface="Bebas Neue" pitchFamily="34" charset="0"/>
              </a:rPr>
              <a:t> &amp; Testing</a:t>
            </a:r>
            <a:endParaRPr lang="en-US" sz="1400" dirty="0"/>
          </a:p>
        </p:txBody>
      </p:sp>
    </p:spTree>
    <p:extLst>
      <p:ext uri="{BB962C8B-B14F-4D97-AF65-F5344CB8AC3E}">
        <p14:creationId xmlns:p14="http://schemas.microsoft.com/office/powerpoint/2010/main" val="4250242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fsdf">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91779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3" name="TextBox 12"/>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6" name="Rectangle 5"/>
          <p:cNvSpPr/>
          <p:nvPr userDrawn="1"/>
        </p:nvSpPr>
        <p:spPr>
          <a:xfrm>
            <a:off x="-2" y="1116924"/>
            <a:ext cx="397003" cy="403871"/>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15" name="Rectangle 14"/>
          <p:cNvSpPr/>
          <p:nvPr userDrawn="1"/>
        </p:nvSpPr>
        <p:spPr>
          <a:xfrm>
            <a:off x="397001" y="1119778"/>
            <a:ext cx="2279697" cy="392991"/>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Process</a:t>
            </a:r>
            <a:r>
              <a:rPr lang="en-US" sz="1400" spc="300" baseline="0" dirty="0">
                <a:solidFill>
                  <a:schemeClr val="bg1"/>
                </a:solidFill>
                <a:latin typeface="Bebas Neue" pitchFamily="34" charset="0"/>
              </a:rPr>
              <a:t> &amp; Testing</a:t>
            </a:r>
            <a:endParaRPr lang="en-US" sz="1400" dirty="0"/>
          </a:p>
        </p:txBody>
      </p:sp>
    </p:spTree>
    <p:extLst>
      <p:ext uri="{BB962C8B-B14F-4D97-AF65-F5344CB8AC3E}">
        <p14:creationId xmlns:p14="http://schemas.microsoft.com/office/powerpoint/2010/main" val="145634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fsdf">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91779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3" name="TextBox 12"/>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
        <p:nvSpPr>
          <p:cNvPr id="6" name="Rectangle 5"/>
          <p:cNvSpPr/>
          <p:nvPr userDrawn="1"/>
        </p:nvSpPr>
        <p:spPr>
          <a:xfrm>
            <a:off x="-2" y="1116924"/>
            <a:ext cx="397003" cy="403871"/>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15" name="Rectangle 14"/>
          <p:cNvSpPr/>
          <p:nvPr userDrawn="1"/>
        </p:nvSpPr>
        <p:spPr>
          <a:xfrm>
            <a:off x="397001" y="1119778"/>
            <a:ext cx="2279697" cy="392991"/>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Process</a:t>
            </a:r>
            <a:r>
              <a:rPr lang="en-US" sz="1400" spc="300" baseline="0" dirty="0">
                <a:solidFill>
                  <a:schemeClr val="bg1"/>
                </a:solidFill>
                <a:latin typeface="Bebas Neue" pitchFamily="34" charset="0"/>
              </a:rPr>
              <a:t> &amp; Testing</a:t>
            </a:r>
            <a:endParaRPr lang="en-US" sz="1400" dirty="0"/>
          </a:p>
        </p:txBody>
      </p:sp>
    </p:spTree>
    <p:extLst>
      <p:ext uri="{BB962C8B-B14F-4D97-AF65-F5344CB8AC3E}">
        <p14:creationId xmlns:p14="http://schemas.microsoft.com/office/powerpoint/2010/main" val="406418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883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ABOUT US">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8" name="Rectangle 17"/>
          <p:cNvSpPr/>
          <p:nvPr userDrawn="1"/>
        </p:nvSpPr>
        <p:spPr>
          <a:xfrm>
            <a:off x="397002" y="722775"/>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6340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Rectangle 22"/>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Rectangle 23"/>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Rectangle 24"/>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Rectangle 25"/>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Rectangle 26"/>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Rectangle 27"/>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269825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R SKILL">
    <p:spTree>
      <p:nvGrpSpPr>
        <p:cNvPr id="1" name=""/>
        <p:cNvGrpSpPr/>
        <p:nvPr/>
      </p:nvGrpSpPr>
      <p:grpSpPr>
        <a:xfrm>
          <a:off x="0" y="0"/>
          <a:ext cx="0" cy="0"/>
          <a:chOff x="0" y="0"/>
          <a:chExt cx="0" cy="0"/>
        </a:xfrm>
      </p:grpSpPr>
      <p:sp>
        <p:nvSpPr>
          <p:cNvPr id="11" name="Rectangle 10"/>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397002" y="1516783"/>
            <a:ext cx="1380105"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Our skills</a:t>
            </a:r>
          </a:p>
        </p:txBody>
      </p:sp>
      <p:sp>
        <p:nvSpPr>
          <p:cNvPr id="13" name="Rectangle 12"/>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14" name="Rectangle 13"/>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15" name="Rectangle 14"/>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16" name="Rectangle 15"/>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17" name="Rectangle 16"/>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18" name="Rectangle 17"/>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9" name="Rectangle 18"/>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325158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0-#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0-#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0-#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0-#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0-#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ppt_x"/>
                                          </p:val>
                                        </p:tav>
                                        <p:tav tm="100000">
                                          <p:val>
                                            <p:strVal val="#ppt_x"/>
                                          </p:val>
                                        </p:tav>
                                      </p:tavLst>
                                    </p:anim>
                                    <p:anim calcmode="lin" valueType="num">
                                      <p:cBhvr additive="base">
                                        <p:cTn id="36" dur="750" fill="hold"/>
                                        <p:tgtEl>
                                          <p:spTgt spid="11"/>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750" fill="hold"/>
                                        <p:tgtEl>
                                          <p:spTgt spid="12"/>
                                        </p:tgtEl>
                                        <p:attrNameLst>
                                          <p:attrName>ppt_x</p:attrName>
                                        </p:attrNameLst>
                                      </p:cBhvr>
                                      <p:tavLst>
                                        <p:tav tm="0">
                                          <p:val>
                                            <p:strVal val="0-#ppt_w/2"/>
                                          </p:val>
                                        </p:tav>
                                        <p:tav tm="100000">
                                          <p:val>
                                            <p:strVal val="#ppt_x"/>
                                          </p:val>
                                        </p:tav>
                                      </p:tavLst>
                                    </p:anim>
                                    <p:anim calcmode="lin" valueType="num">
                                      <p:cBhvr additive="base">
                                        <p:cTn id="40"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23" name="Rectangle 22"/>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24" name="Rectangle 23"/>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25" name="Rectangle 24"/>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26" name="Rectangle 25"/>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27" name="Rectangle 26"/>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28" name="Rectangle 27"/>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31" name="Rectangle 30"/>
          <p:cNvSpPr/>
          <p:nvPr userDrawn="1"/>
        </p:nvSpPr>
        <p:spPr>
          <a:xfrm>
            <a:off x="397002" y="722775"/>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402693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750" fill="hold"/>
                                        <p:tgtEl>
                                          <p:spTgt spid="31"/>
                                        </p:tgtEl>
                                        <p:attrNameLst>
                                          <p:attrName>ppt_x</p:attrName>
                                        </p:attrNameLst>
                                      </p:cBhvr>
                                      <p:tavLst>
                                        <p:tav tm="0">
                                          <p:val>
                                            <p:strVal val="0-#ppt_w/2"/>
                                          </p:val>
                                        </p:tav>
                                        <p:tav tm="100000">
                                          <p:val>
                                            <p:strVal val="#ppt_x"/>
                                          </p:val>
                                        </p:tav>
                                      </p:tavLst>
                                    </p:anim>
                                    <p:anim calcmode="lin" valueType="num">
                                      <p:cBhvr additive="base">
                                        <p:cTn id="40" dur="750" fill="hold"/>
                                        <p:tgtEl>
                                          <p:spTgt spid="31"/>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P spid="31" grpId="0" animBg="1"/>
      <p:bldP spid="11"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tro_anim">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724362"/>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Rectangle 22"/>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2</a:t>
            </a:r>
          </a:p>
        </p:txBody>
      </p:sp>
      <p:sp>
        <p:nvSpPr>
          <p:cNvPr id="24" name="Rectangle 23"/>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3</a:t>
            </a:r>
          </a:p>
        </p:txBody>
      </p:sp>
      <p:sp>
        <p:nvSpPr>
          <p:cNvPr id="25" name="Rectangle 24"/>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4</a:t>
            </a:r>
          </a:p>
        </p:txBody>
      </p:sp>
      <p:sp>
        <p:nvSpPr>
          <p:cNvPr id="26" name="Rectangle 25"/>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5</a:t>
            </a:r>
          </a:p>
        </p:txBody>
      </p:sp>
      <p:sp>
        <p:nvSpPr>
          <p:cNvPr id="27" name="Rectangle 26"/>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Rectangle 27"/>
          <p:cNvSpPr/>
          <p:nvPr userDrawn="1"/>
        </p:nvSpPr>
        <p:spPr>
          <a:xfrm>
            <a:off x="1" y="111819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31" name="Rectangle 30"/>
          <p:cNvSpPr/>
          <p:nvPr userDrawn="1"/>
        </p:nvSpPr>
        <p:spPr>
          <a:xfrm>
            <a:off x="397002" y="1118189"/>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281372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750" fill="hold"/>
                                        <p:tgtEl>
                                          <p:spTgt spid="31"/>
                                        </p:tgtEl>
                                        <p:attrNameLst>
                                          <p:attrName>ppt_x</p:attrName>
                                        </p:attrNameLst>
                                      </p:cBhvr>
                                      <p:tavLst>
                                        <p:tav tm="0">
                                          <p:val>
                                            <p:strVal val="0-#ppt_w/2"/>
                                          </p:val>
                                        </p:tav>
                                        <p:tav tm="100000">
                                          <p:val>
                                            <p:strVal val="#ppt_x"/>
                                          </p:val>
                                        </p:tav>
                                      </p:tavLst>
                                    </p:anim>
                                    <p:anim calcmode="lin" valueType="num">
                                      <p:cBhvr additive="base">
                                        <p:cTn id="40" dur="750" fill="hold"/>
                                        <p:tgtEl>
                                          <p:spTgt spid="31"/>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P spid="31" grpId="0" animBg="1"/>
      <p:bldP spid="11"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_">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724362"/>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Rectangle 22"/>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2</a:t>
            </a:r>
          </a:p>
        </p:txBody>
      </p:sp>
      <p:sp>
        <p:nvSpPr>
          <p:cNvPr id="24" name="Rectangle 23"/>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3</a:t>
            </a:r>
          </a:p>
        </p:txBody>
      </p:sp>
      <p:sp>
        <p:nvSpPr>
          <p:cNvPr id="25" name="Rectangle 24"/>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4</a:t>
            </a:r>
          </a:p>
        </p:txBody>
      </p:sp>
      <p:sp>
        <p:nvSpPr>
          <p:cNvPr id="26" name="Rectangle 25"/>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ebas Neue"/>
              </a:rPr>
              <a:t>5</a:t>
            </a:r>
          </a:p>
        </p:txBody>
      </p:sp>
      <p:sp>
        <p:nvSpPr>
          <p:cNvPr id="27" name="Rectangle 26"/>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Rectangle 27"/>
          <p:cNvSpPr/>
          <p:nvPr userDrawn="1"/>
        </p:nvSpPr>
        <p:spPr>
          <a:xfrm>
            <a:off x="1" y="111819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31" name="Rectangle 30"/>
          <p:cNvSpPr/>
          <p:nvPr userDrawn="1"/>
        </p:nvSpPr>
        <p:spPr>
          <a:xfrm>
            <a:off x="397002" y="1118189"/>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2005420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PROCESS">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403085"/>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23" name="Rectangle 22"/>
          <p:cNvSpPr/>
          <p:nvPr userDrawn="1"/>
        </p:nvSpPr>
        <p:spPr>
          <a:xfrm>
            <a:off x="1" y="800088"/>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24" name="Rectangle 23"/>
          <p:cNvSpPr/>
          <p:nvPr userDrawn="1"/>
        </p:nvSpPr>
        <p:spPr>
          <a:xfrm>
            <a:off x="1" y="1197092"/>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25" name="Rectangle 24"/>
          <p:cNvSpPr/>
          <p:nvPr userDrawn="1"/>
        </p:nvSpPr>
        <p:spPr>
          <a:xfrm>
            <a:off x="1" y="1594096"/>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26" name="Rectangle 25"/>
          <p:cNvSpPr/>
          <p:nvPr userDrawn="1"/>
        </p:nvSpPr>
        <p:spPr>
          <a:xfrm>
            <a:off x="0" y="1991100"/>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27" name="Rectangle 26"/>
          <p:cNvSpPr/>
          <p:nvPr userDrawn="1"/>
        </p:nvSpPr>
        <p:spPr>
          <a:xfrm>
            <a:off x="-1" y="2388104"/>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28" name="Rectangle 27"/>
          <p:cNvSpPr/>
          <p:nvPr userDrawn="1"/>
        </p:nvSpPr>
        <p:spPr>
          <a:xfrm>
            <a:off x="1" y="6081"/>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31" name="Rectangle 30"/>
          <p:cNvSpPr/>
          <p:nvPr userDrawn="1"/>
        </p:nvSpPr>
        <p:spPr>
          <a:xfrm>
            <a:off x="397002" y="6077"/>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52852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750" fill="hold"/>
                                        <p:tgtEl>
                                          <p:spTgt spid="31"/>
                                        </p:tgtEl>
                                        <p:attrNameLst>
                                          <p:attrName>ppt_x</p:attrName>
                                        </p:attrNameLst>
                                      </p:cBhvr>
                                      <p:tavLst>
                                        <p:tav tm="0">
                                          <p:val>
                                            <p:strVal val="0-#ppt_w/2"/>
                                          </p:val>
                                        </p:tav>
                                        <p:tav tm="100000">
                                          <p:val>
                                            <p:strVal val="#ppt_x"/>
                                          </p:val>
                                        </p:tav>
                                      </p:tavLst>
                                    </p:anim>
                                    <p:anim calcmode="lin" valueType="num">
                                      <p:cBhvr additive="base">
                                        <p:cTn id="40" dur="750" fill="hold"/>
                                        <p:tgtEl>
                                          <p:spTgt spid="31"/>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P spid="31" grpId="0" animBg="1"/>
      <p:bldP spid="1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RKETING">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2310790"/>
            <a:ext cx="1380105"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marketing</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239539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ORK">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2707794"/>
            <a:ext cx="1380105"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works</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20584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2707794"/>
            <a:ext cx="1380105"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works</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2" name="Media Placeholder 1"/>
          <p:cNvSpPr>
            <a:spLocks noGrp="1"/>
          </p:cNvSpPr>
          <p:nvPr>
            <p:ph type="media" sz="quarter" idx="10"/>
          </p:nvPr>
        </p:nvSpPr>
        <p:spPr>
          <a:xfrm>
            <a:off x="2689270" y="1516782"/>
            <a:ext cx="8257908" cy="4607266"/>
          </a:xfrm>
        </p:spPr>
      </p:sp>
      <p:sp>
        <p:nvSpPr>
          <p:cNvPr id="24" name="TextBox 23"/>
          <p:cNvSpPr txBox="1"/>
          <p:nvPr userDrawn="1"/>
        </p:nvSpPr>
        <p:spPr>
          <a:xfrm>
            <a:off x="6683937" y="785067"/>
            <a:ext cx="5281447"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CEP BASED WEATHER MONITORING FRAMEWORK</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212609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1+#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1+#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SECTION BREAK">
    <p:bg>
      <p:bgPr>
        <a:solidFill>
          <a:srgbClr val="213540"/>
        </a:solidFill>
        <a:effectLst/>
      </p:bgPr>
    </p:bg>
    <p:spTree>
      <p:nvGrpSpPr>
        <p:cNvPr id="1" name=""/>
        <p:cNvGrpSpPr/>
        <p:nvPr/>
      </p:nvGrpSpPr>
      <p:grpSpPr>
        <a:xfrm>
          <a:off x="0" y="0"/>
          <a:ext cx="0" cy="0"/>
          <a:chOff x="0" y="0"/>
          <a:chExt cx="0" cy="0"/>
        </a:xfrm>
      </p:grpSpPr>
      <p:sp>
        <p:nvSpPr>
          <p:cNvPr id="2" name="Text Placeholder 16"/>
          <p:cNvSpPr>
            <a:spLocks noGrp="1"/>
          </p:cNvSpPr>
          <p:nvPr>
            <p:ph type="body" sz="quarter" idx="10" hasCustomPrompt="1"/>
          </p:nvPr>
        </p:nvSpPr>
        <p:spPr>
          <a:xfrm>
            <a:off x="3637983"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ABOUT US</a:t>
            </a:r>
          </a:p>
        </p:txBody>
      </p:sp>
      <p:sp>
        <p:nvSpPr>
          <p:cNvPr id="3" name="Rectangle 2"/>
          <p:cNvSpPr/>
          <p:nvPr userDrawn="1"/>
        </p:nvSpPr>
        <p:spPr>
          <a:xfrm rot="18035615">
            <a:off x="1276109" y="-968729"/>
            <a:ext cx="1398140"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4" name="Rectangle 3"/>
          <p:cNvSpPr/>
          <p:nvPr userDrawn="1"/>
        </p:nvSpPr>
        <p:spPr>
          <a:xfrm rot="20303005">
            <a:off x="-692703" y="372359"/>
            <a:ext cx="1931939" cy="3770263"/>
          </a:xfrm>
          <a:prstGeom prst="rect">
            <a:avLst/>
          </a:prstGeom>
          <a:noFill/>
        </p:spPr>
        <p:txBody>
          <a:bodyPr wrap="none">
            <a:spAutoFit/>
          </a:bodyPr>
          <a:lstStyle/>
          <a:p>
            <a:pPr algn="ctr"/>
            <a:r>
              <a:rPr lang="en-US" sz="239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5" name="Rectangle 4"/>
          <p:cNvSpPr/>
          <p:nvPr userDrawn="1"/>
        </p:nvSpPr>
        <p:spPr>
          <a:xfrm rot="17276409">
            <a:off x="-1182534" y="-1449036"/>
            <a:ext cx="2699778" cy="5386090"/>
          </a:xfrm>
          <a:prstGeom prst="rect">
            <a:avLst/>
          </a:prstGeom>
          <a:noFill/>
        </p:spPr>
        <p:txBody>
          <a:bodyPr wrap="none">
            <a:spAutoFit/>
          </a:bodyPr>
          <a:lstStyle/>
          <a:p>
            <a:pPr algn="ctr"/>
            <a:r>
              <a:rPr lang="en-US" sz="34400" dirty="0">
                <a:solidFill>
                  <a:srgbClr val="365668"/>
                </a:solidFill>
                <a:latin typeface="Entypo" pitchFamily="2" charset="0"/>
                <a:ea typeface="Entypo" pitchFamily="2" charset="0"/>
              </a:rPr>
              <a:t>+</a:t>
            </a:r>
            <a:endParaRPr lang="ru-RU" sz="59500" dirty="0">
              <a:solidFill>
                <a:srgbClr val="365668"/>
              </a:solidFill>
              <a:ea typeface="Entypo" pitchFamily="2" charset="0"/>
            </a:endParaRPr>
          </a:p>
        </p:txBody>
      </p:sp>
      <p:sp>
        <p:nvSpPr>
          <p:cNvPr id="6" name="Rectangle 5"/>
          <p:cNvSpPr/>
          <p:nvPr userDrawn="1"/>
        </p:nvSpPr>
        <p:spPr>
          <a:xfrm>
            <a:off x="-383133" y="2022435"/>
            <a:ext cx="3203121" cy="6447919"/>
          </a:xfrm>
          <a:prstGeom prst="rect">
            <a:avLst/>
          </a:prstGeom>
          <a:noFill/>
        </p:spPr>
        <p:txBody>
          <a:bodyPr wrap="none">
            <a:spAutoFit/>
          </a:bodyPr>
          <a:lstStyle/>
          <a:p>
            <a:pPr algn="ctr"/>
            <a:r>
              <a:rPr lang="en-US" sz="41300" dirty="0">
                <a:solidFill>
                  <a:srgbClr val="365668"/>
                </a:solidFill>
                <a:latin typeface="Entypo" pitchFamily="2" charset="0"/>
                <a:ea typeface="Entypo" pitchFamily="2" charset="0"/>
              </a:rPr>
              <a:t>+</a:t>
            </a:r>
            <a:endParaRPr lang="ru-RU" sz="41300" dirty="0">
              <a:solidFill>
                <a:srgbClr val="365668"/>
              </a:solidFill>
              <a:ea typeface="Entypo" pitchFamily="2" charset="0"/>
            </a:endParaRPr>
          </a:p>
        </p:txBody>
      </p:sp>
      <p:sp>
        <p:nvSpPr>
          <p:cNvPr id="7" name="Rectangle 6"/>
          <p:cNvSpPr/>
          <p:nvPr userDrawn="1"/>
        </p:nvSpPr>
        <p:spPr>
          <a:xfrm>
            <a:off x="1861392" y="4149874"/>
            <a:ext cx="1931939" cy="3770263"/>
          </a:xfrm>
          <a:prstGeom prst="rect">
            <a:avLst/>
          </a:prstGeom>
          <a:noFill/>
        </p:spPr>
        <p:txBody>
          <a:bodyPr wrap="none">
            <a:spAutoFit/>
          </a:bodyPr>
          <a:lstStyle/>
          <a:p>
            <a:pPr algn="ctr"/>
            <a:r>
              <a:rPr lang="en-US" sz="239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8" name="Rectangle 7"/>
          <p:cNvSpPr/>
          <p:nvPr userDrawn="1"/>
        </p:nvSpPr>
        <p:spPr>
          <a:xfrm rot="3775448">
            <a:off x="-208847" y="973304"/>
            <a:ext cx="2699778" cy="5386090"/>
          </a:xfrm>
          <a:prstGeom prst="rect">
            <a:avLst/>
          </a:prstGeom>
          <a:noFill/>
        </p:spPr>
        <p:txBody>
          <a:bodyPr wrap="none">
            <a:spAutoFit/>
          </a:bodyPr>
          <a:lstStyle/>
          <a:p>
            <a:pPr algn="ctr"/>
            <a:r>
              <a:rPr lang="en-US" sz="34400" dirty="0">
                <a:solidFill>
                  <a:srgbClr val="365668"/>
                </a:solidFill>
                <a:latin typeface="Entypo" pitchFamily="2" charset="0"/>
                <a:ea typeface="Entypo" pitchFamily="2" charset="0"/>
              </a:rPr>
              <a:t>+</a:t>
            </a:r>
            <a:endParaRPr lang="ru-RU" sz="34400" dirty="0">
              <a:solidFill>
                <a:srgbClr val="365668"/>
              </a:solidFill>
              <a:ea typeface="Entypo" pitchFamily="2" charset="0"/>
            </a:endParaRPr>
          </a:p>
        </p:txBody>
      </p:sp>
      <p:sp>
        <p:nvSpPr>
          <p:cNvPr id="9" name="Rectangle 8"/>
          <p:cNvSpPr/>
          <p:nvPr userDrawn="1"/>
        </p:nvSpPr>
        <p:spPr>
          <a:xfrm rot="1220905">
            <a:off x="1157668" y="1328920"/>
            <a:ext cx="2282997" cy="4508927"/>
          </a:xfrm>
          <a:prstGeom prst="rect">
            <a:avLst/>
          </a:prstGeom>
          <a:noFill/>
        </p:spPr>
        <p:txBody>
          <a:bodyPr wrap="none">
            <a:spAutoFit/>
          </a:bodyPr>
          <a:lstStyle/>
          <a:p>
            <a:pPr algn="ctr"/>
            <a:r>
              <a:rPr lang="en-US" sz="287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0" name="Rectangle 9"/>
          <p:cNvSpPr/>
          <p:nvPr userDrawn="1"/>
        </p:nvSpPr>
        <p:spPr>
          <a:xfrm rot="2879938">
            <a:off x="-474567" y="4164834"/>
            <a:ext cx="1638590" cy="3154710"/>
          </a:xfrm>
          <a:prstGeom prst="rect">
            <a:avLst/>
          </a:prstGeom>
          <a:noFill/>
        </p:spPr>
        <p:txBody>
          <a:bodyPr wrap="none">
            <a:spAutoFit/>
          </a:bodyPr>
          <a:lstStyle/>
          <a:p>
            <a:pPr algn="ctr"/>
            <a:r>
              <a:rPr lang="en-US" sz="19900" dirty="0">
                <a:solidFill>
                  <a:srgbClr val="365668"/>
                </a:solidFill>
                <a:latin typeface="Entypo" pitchFamily="2" charset="0"/>
                <a:ea typeface="Entypo" pitchFamily="2" charset="0"/>
              </a:rPr>
              <a:t>+</a:t>
            </a:r>
            <a:endParaRPr lang="ru-RU" sz="19900" dirty="0">
              <a:solidFill>
                <a:srgbClr val="365668"/>
              </a:solidFill>
              <a:ea typeface="Entypo" pitchFamily="2" charset="0"/>
            </a:endParaRPr>
          </a:p>
        </p:txBody>
      </p:sp>
      <p:sp>
        <p:nvSpPr>
          <p:cNvPr id="11" name="Rectangle 10"/>
          <p:cNvSpPr/>
          <p:nvPr userDrawn="1"/>
        </p:nvSpPr>
        <p:spPr>
          <a:xfrm>
            <a:off x="1246134" y="1074262"/>
            <a:ext cx="1398139"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2" name="Rectangle 11"/>
          <p:cNvSpPr/>
          <p:nvPr userDrawn="1"/>
        </p:nvSpPr>
        <p:spPr>
          <a:xfrm rot="11128511">
            <a:off x="1604014" y="4834353"/>
            <a:ext cx="1192955" cy="2215991"/>
          </a:xfrm>
          <a:prstGeom prst="rect">
            <a:avLst/>
          </a:prstGeom>
          <a:noFill/>
        </p:spPr>
        <p:txBody>
          <a:bodyPr wrap="none">
            <a:spAutoFit/>
          </a:bodyPr>
          <a:lstStyle/>
          <a:p>
            <a:pPr algn="ctr"/>
            <a:r>
              <a:rPr lang="en-US" sz="138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13" name="Rectangle 12"/>
          <p:cNvSpPr/>
          <p:nvPr userDrawn="1"/>
        </p:nvSpPr>
        <p:spPr>
          <a:xfrm rot="8103634">
            <a:off x="80422" y="-661307"/>
            <a:ext cx="1398140"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4" name="Rectangle 13"/>
          <p:cNvSpPr/>
          <p:nvPr userDrawn="1"/>
        </p:nvSpPr>
        <p:spPr>
          <a:xfrm rot="11375038">
            <a:off x="820633" y="-458343"/>
            <a:ext cx="1024639" cy="1862048"/>
          </a:xfrm>
          <a:prstGeom prst="rect">
            <a:avLst/>
          </a:prstGeom>
          <a:noFill/>
        </p:spPr>
        <p:txBody>
          <a:bodyPr wrap="none">
            <a:spAutoFit/>
          </a:bodyPr>
          <a:lstStyle/>
          <a:p>
            <a:pPr algn="ctr"/>
            <a:r>
              <a:rPr lang="en-US" sz="11500" dirty="0">
                <a:solidFill>
                  <a:srgbClr val="365668"/>
                </a:solidFill>
                <a:latin typeface="Entypo" pitchFamily="2" charset="0"/>
                <a:ea typeface="Entypo" pitchFamily="2" charset="0"/>
              </a:rPr>
              <a:t>+</a:t>
            </a:r>
            <a:endParaRPr lang="ru-RU" sz="19900" dirty="0">
              <a:solidFill>
                <a:srgbClr val="365668"/>
              </a:solidFill>
              <a:ea typeface="Entypo" pitchFamily="2" charset="0"/>
            </a:endParaRPr>
          </a:p>
        </p:txBody>
      </p:sp>
      <p:sp>
        <p:nvSpPr>
          <p:cNvPr id="15" name="Rectangle 14"/>
          <p:cNvSpPr/>
          <p:nvPr userDrawn="1"/>
        </p:nvSpPr>
        <p:spPr>
          <a:xfrm rot="1194630">
            <a:off x="1890924" y="-1261106"/>
            <a:ext cx="2282997" cy="4508927"/>
          </a:xfrm>
          <a:prstGeom prst="rect">
            <a:avLst/>
          </a:prstGeom>
          <a:noFill/>
        </p:spPr>
        <p:txBody>
          <a:bodyPr wrap="none">
            <a:spAutoFit/>
          </a:bodyPr>
          <a:lstStyle/>
          <a:p>
            <a:pPr algn="ctr"/>
            <a:r>
              <a:rPr lang="en-US" sz="28700" dirty="0">
                <a:solidFill>
                  <a:srgbClr val="365668"/>
                </a:solidFill>
                <a:latin typeface="Entypo" pitchFamily="2" charset="0"/>
                <a:ea typeface="Entypo" pitchFamily="2" charset="0"/>
              </a:rPr>
              <a:t>+</a:t>
            </a:r>
            <a:endParaRPr lang="ru-RU" sz="49600" dirty="0">
              <a:solidFill>
                <a:srgbClr val="365668"/>
              </a:solidFill>
              <a:ea typeface="Entypo" pitchFamily="2" charset="0"/>
            </a:endParaRPr>
          </a:p>
        </p:txBody>
      </p:sp>
    </p:spTree>
    <p:extLst>
      <p:ext uri="{BB962C8B-B14F-4D97-AF65-F5344CB8AC3E}">
        <p14:creationId xmlns:p14="http://schemas.microsoft.com/office/powerpoint/2010/main" val="106163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endCondLst>
                                    <p:cond evt="onNext" delay="0">
                                      <p:tgtEl>
                                        <p:sldTgt/>
                                      </p:tgtEl>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repeatCount="indefinite" fill="hold" grpId="0" nodeType="withEffect">
                                  <p:stCondLst>
                                    <p:cond delay="250"/>
                                  </p:stCondLst>
                                  <p:endCondLst>
                                    <p:cond evt="onNext" delay="0">
                                      <p:tgtEl>
                                        <p:sldTgt/>
                                      </p:tgtEl>
                                    </p:cond>
                                  </p:end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repeatCount="indefinite" fill="hold" grpId="0" nodeType="withEffect">
                                  <p:stCondLst>
                                    <p:cond delay="500"/>
                                  </p:stCondLst>
                                  <p:endCondLst>
                                    <p:cond evt="onNext" delay="0">
                                      <p:tgtEl>
                                        <p:sldTgt/>
                                      </p:tgtEl>
                                    </p:cond>
                                  </p:end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repeatCount="indefinite" fill="hold" grpId="0" nodeType="withEffect">
                                  <p:stCondLst>
                                    <p:cond delay="1000"/>
                                  </p:stCondLst>
                                  <p:endCondLst>
                                    <p:cond evt="onNext" delay="0">
                                      <p:tgtEl>
                                        <p:sldTgt/>
                                      </p:tgtEl>
                                    </p:cond>
                                  </p:end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par>
                                <p:cTn id="17" presetID="10" presetClass="entr" presetSubtype="0" repeatCount="indefinite" fill="hold" grpId="0" nodeType="withEffect">
                                  <p:stCondLst>
                                    <p:cond delay="1250"/>
                                  </p:stCondLst>
                                  <p:endCondLst>
                                    <p:cond evt="onNext" delay="0">
                                      <p:tgtEl>
                                        <p:sldTgt/>
                                      </p:tgtEl>
                                    </p:cond>
                                  </p:end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par>
                                <p:cTn id="20" presetID="10" presetClass="entr" presetSubtype="0" repeatCount="indefinite" fill="hold" grpId="0" nodeType="withEffect">
                                  <p:stCondLst>
                                    <p:cond delay="1500"/>
                                  </p:stCondLst>
                                  <p:endCondLst>
                                    <p:cond evt="onNext" delay="0">
                                      <p:tgtEl>
                                        <p:sldTgt/>
                                      </p:tgtEl>
                                    </p:cond>
                                  </p:end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childTnLst>
                                </p:cTn>
                              </p:par>
                              <p:par>
                                <p:cTn id="23" presetID="10" presetClass="entr" presetSubtype="0" repeatCount="indefinite" fill="hold" grpId="0" nodeType="withEffect">
                                  <p:stCondLst>
                                    <p:cond delay="1750"/>
                                  </p:stCondLst>
                                  <p:endCondLst>
                                    <p:cond evt="onNext" delay="0">
                                      <p:tgtEl>
                                        <p:sldTgt/>
                                      </p:tgtEl>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childTnLst>
                                </p:cTn>
                              </p:par>
                              <p:par>
                                <p:cTn id="26" presetID="10" presetClass="entr" presetSubtype="0" repeatCount="indefinite" fill="hold" grpId="0" nodeType="withEffect">
                                  <p:stCondLst>
                                    <p:cond delay="2000"/>
                                  </p:stCondLst>
                                  <p:endCondLst>
                                    <p:cond evt="onNext" delay="0">
                                      <p:tgtEl>
                                        <p:sldTgt/>
                                      </p:tgtEl>
                                    </p:cond>
                                  </p:end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par>
                                <p:cTn id="29" presetID="10" presetClass="entr" presetSubtype="0" repeatCount="indefinite" fill="hold" grpId="0" nodeType="withEffect">
                                  <p:stCondLst>
                                    <p:cond delay="2250"/>
                                  </p:stCondLst>
                                  <p:endCondLst>
                                    <p:cond evt="onNext" delay="0">
                                      <p:tgtEl>
                                        <p:sldTgt/>
                                      </p:tgtEl>
                                    </p:cond>
                                  </p:endCondLst>
                                  <p:childTnLst>
                                    <p:set>
                                      <p:cBhvr>
                                        <p:cTn id="30" dur="1" fill="hold">
                                          <p:stCondLst>
                                            <p:cond delay="0"/>
                                          </p:stCondLst>
                                        </p:cTn>
                                        <p:tgtEl>
                                          <p:spTgt spid="11"/>
                                        </p:tgtEl>
                                        <p:attrNameLst>
                                          <p:attrName>style.visibility</p:attrName>
                                        </p:attrNameLst>
                                      </p:cBhvr>
                                      <p:to>
                                        <p:strVal val="visible"/>
                                      </p:to>
                                    </p:set>
                                    <p:animEffect transition="in" filter="fade">
                                      <p:cBhvr>
                                        <p:cTn id="31" dur="750"/>
                                        <p:tgtEl>
                                          <p:spTgt spid="11"/>
                                        </p:tgtEl>
                                      </p:cBhvr>
                                    </p:animEffect>
                                  </p:childTnLst>
                                </p:cTn>
                              </p:par>
                              <p:par>
                                <p:cTn id="32" presetID="10" presetClass="entr" presetSubtype="0" repeatCount="indefinite" fill="hold" grpId="0" nodeType="withEffect">
                                  <p:stCondLst>
                                    <p:cond delay="2500"/>
                                  </p:stCondLst>
                                  <p:endCondLst>
                                    <p:cond evt="onNext" delay="0">
                                      <p:tgtEl>
                                        <p:sldTgt/>
                                      </p:tgtEl>
                                    </p:cond>
                                  </p:endCondLst>
                                  <p:childTnLst>
                                    <p:set>
                                      <p:cBhvr>
                                        <p:cTn id="33" dur="1" fill="hold">
                                          <p:stCondLst>
                                            <p:cond delay="0"/>
                                          </p:stCondLst>
                                        </p:cTn>
                                        <p:tgtEl>
                                          <p:spTgt spid="6"/>
                                        </p:tgtEl>
                                        <p:attrNameLst>
                                          <p:attrName>style.visibility</p:attrName>
                                        </p:attrNameLst>
                                      </p:cBhvr>
                                      <p:to>
                                        <p:strVal val="visible"/>
                                      </p:to>
                                    </p:set>
                                    <p:animEffect transition="in" filter="fade">
                                      <p:cBhvr>
                                        <p:cTn id="34" dur="750"/>
                                        <p:tgtEl>
                                          <p:spTgt spid="6"/>
                                        </p:tgtEl>
                                      </p:cBhvr>
                                    </p:animEffect>
                                  </p:childTnLst>
                                </p:cTn>
                              </p:par>
                              <p:par>
                                <p:cTn id="35" presetID="10" presetClass="entr" presetSubtype="0" repeatCount="indefinite" fill="hold" grpId="0" nodeType="withEffect">
                                  <p:stCondLst>
                                    <p:cond delay="2750"/>
                                  </p:stCondLst>
                                  <p:endCondLst>
                                    <p:cond evt="onNext" delay="0">
                                      <p:tgtEl>
                                        <p:sldTgt/>
                                      </p:tgtEl>
                                    </p:cond>
                                  </p:endCondLst>
                                  <p:childTnLst>
                                    <p:set>
                                      <p:cBhvr>
                                        <p:cTn id="36" dur="1" fill="hold">
                                          <p:stCondLst>
                                            <p:cond delay="0"/>
                                          </p:stCondLst>
                                        </p:cTn>
                                        <p:tgtEl>
                                          <p:spTgt spid="5"/>
                                        </p:tgtEl>
                                        <p:attrNameLst>
                                          <p:attrName>style.visibility</p:attrName>
                                        </p:attrNameLst>
                                      </p:cBhvr>
                                      <p:to>
                                        <p:strVal val="visible"/>
                                      </p:to>
                                    </p:set>
                                    <p:animEffect transition="in" filter="fade">
                                      <p:cBhvr>
                                        <p:cTn id="37" dur="750"/>
                                        <p:tgtEl>
                                          <p:spTgt spid="5"/>
                                        </p:tgtEl>
                                      </p:cBhvr>
                                    </p:animEffect>
                                  </p:childTnLst>
                                </p:cTn>
                              </p:par>
                              <p:par>
                                <p:cTn id="38" presetID="10" presetClass="entr" presetSubtype="0" repeatCount="indefinite" fill="hold" grpId="0" nodeType="withEffect">
                                  <p:stCondLst>
                                    <p:cond delay="3000"/>
                                  </p:stCondLst>
                                  <p:endCondLst>
                                    <p:cond evt="onNext" delay="0">
                                      <p:tgtEl>
                                        <p:sldTgt/>
                                      </p:tgtEl>
                                    </p:cond>
                                  </p:endCondLst>
                                  <p:childTnLst>
                                    <p:set>
                                      <p:cBhvr>
                                        <p:cTn id="39" dur="1" fill="hold">
                                          <p:stCondLst>
                                            <p:cond delay="0"/>
                                          </p:stCondLst>
                                        </p:cTn>
                                        <p:tgtEl>
                                          <p:spTgt spid="8"/>
                                        </p:tgtEl>
                                        <p:attrNameLst>
                                          <p:attrName>style.visibility</p:attrName>
                                        </p:attrNameLst>
                                      </p:cBhvr>
                                      <p:to>
                                        <p:strVal val="visible"/>
                                      </p:to>
                                    </p:set>
                                    <p:animEffect transition="in" filter="fade">
                                      <p:cBhvr>
                                        <p:cTn id="40" dur="750"/>
                                        <p:tgtEl>
                                          <p:spTgt spid="8"/>
                                        </p:tgtEl>
                                      </p:cBhvr>
                                    </p:animEffect>
                                  </p:childTnLst>
                                </p:cTn>
                              </p:par>
                              <p:par>
                                <p:cTn id="41" presetID="10" presetClass="entr" presetSubtype="0" repeatCount="indefinite" fill="hold" grpId="0" nodeType="withEffect">
                                  <p:stCondLst>
                                    <p:cond delay="3250"/>
                                  </p:stCondLst>
                                  <p:endCondLst>
                                    <p:cond evt="onNext" delay="0">
                                      <p:tgtEl>
                                        <p:sldTgt/>
                                      </p:tgtEl>
                                    </p:cond>
                                  </p:end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3104798"/>
            <a:ext cx="1380105"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contact</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22" name="TextBox 21"/>
          <p:cNvSpPr txBox="1"/>
          <p:nvPr userDrawn="1"/>
        </p:nvSpPr>
        <p:spPr>
          <a:xfrm>
            <a:off x="6683937" y="785067"/>
            <a:ext cx="5281447"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CEP BASED WEATHER MONITORING FRAMEWORK</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35004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1+#ppt_w/2"/>
                                          </p:val>
                                        </p:tav>
                                        <p:tav tm="100000">
                                          <p:val>
                                            <p:strVal val="#ppt_x"/>
                                          </p:val>
                                        </p:tav>
                                      </p:tavLst>
                                    </p:anim>
                                    <p:anim calcmode="lin" valueType="num">
                                      <p:cBhvr additive="base">
                                        <p:cTn id="45" dur="500" fill="hold"/>
                                        <p:tgtEl>
                                          <p:spTgt spid="23"/>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2"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3108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2924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BOUT SECTION BREAK">
    <p:bg>
      <p:bgPr>
        <a:solidFill>
          <a:srgbClr val="213540"/>
        </a:solidFill>
        <a:effectLst/>
      </p:bgPr>
    </p:bg>
    <p:spTree>
      <p:nvGrpSpPr>
        <p:cNvPr id="1" name=""/>
        <p:cNvGrpSpPr/>
        <p:nvPr/>
      </p:nvGrpSpPr>
      <p:grpSpPr>
        <a:xfrm>
          <a:off x="0" y="0"/>
          <a:ext cx="0" cy="0"/>
          <a:chOff x="0" y="0"/>
          <a:chExt cx="0" cy="0"/>
        </a:xfrm>
      </p:grpSpPr>
      <p:sp>
        <p:nvSpPr>
          <p:cNvPr id="2" name="Text Placeholder 16"/>
          <p:cNvSpPr>
            <a:spLocks noGrp="1"/>
          </p:cNvSpPr>
          <p:nvPr>
            <p:ph type="body" sz="quarter" idx="10" hasCustomPrompt="1"/>
          </p:nvPr>
        </p:nvSpPr>
        <p:spPr>
          <a:xfrm>
            <a:off x="3637983"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ABOUT US</a:t>
            </a:r>
          </a:p>
        </p:txBody>
      </p:sp>
      <p:sp>
        <p:nvSpPr>
          <p:cNvPr id="3" name="Rectangle 2"/>
          <p:cNvSpPr/>
          <p:nvPr userDrawn="1"/>
        </p:nvSpPr>
        <p:spPr>
          <a:xfrm rot="18035615">
            <a:off x="1276109" y="-968729"/>
            <a:ext cx="1398140"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4" name="Rectangle 3"/>
          <p:cNvSpPr/>
          <p:nvPr userDrawn="1"/>
        </p:nvSpPr>
        <p:spPr>
          <a:xfrm rot="20303005">
            <a:off x="-692703" y="372359"/>
            <a:ext cx="1931939" cy="3770263"/>
          </a:xfrm>
          <a:prstGeom prst="rect">
            <a:avLst/>
          </a:prstGeom>
          <a:noFill/>
        </p:spPr>
        <p:txBody>
          <a:bodyPr wrap="none">
            <a:spAutoFit/>
          </a:bodyPr>
          <a:lstStyle/>
          <a:p>
            <a:pPr algn="ctr"/>
            <a:r>
              <a:rPr lang="en-US" sz="239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5" name="Rectangle 4"/>
          <p:cNvSpPr/>
          <p:nvPr userDrawn="1"/>
        </p:nvSpPr>
        <p:spPr>
          <a:xfrm rot="17276409">
            <a:off x="-1182534" y="-1449036"/>
            <a:ext cx="2699778" cy="5386090"/>
          </a:xfrm>
          <a:prstGeom prst="rect">
            <a:avLst/>
          </a:prstGeom>
          <a:noFill/>
        </p:spPr>
        <p:txBody>
          <a:bodyPr wrap="none">
            <a:spAutoFit/>
          </a:bodyPr>
          <a:lstStyle/>
          <a:p>
            <a:pPr algn="ctr"/>
            <a:r>
              <a:rPr lang="en-US" sz="34400" dirty="0">
                <a:solidFill>
                  <a:srgbClr val="365668"/>
                </a:solidFill>
                <a:latin typeface="Entypo" pitchFamily="2" charset="0"/>
                <a:ea typeface="Entypo" pitchFamily="2" charset="0"/>
              </a:rPr>
              <a:t>+</a:t>
            </a:r>
            <a:endParaRPr lang="ru-RU" sz="59500" dirty="0">
              <a:solidFill>
                <a:srgbClr val="365668"/>
              </a:solidFill>
              <a:ea typeface="Entypo" pitchFamily="2" charset="0"/>
            </a:endParaRPr>
          </a:p>
        </p:txBody>
      </p:sp>
      <p:sp>
        <p:nvSpPr>
          <p:cNvPr id="6" name="Rectangle 5"/>
          <p:cNvSpPr/>
          <p:nvPr userDrawn="1"/>
        </p:nvSpPr>
        <p:spPr>
          <a:xfrm>
            <a:off x="-383133" y="2022435"/>
            <a:ext cx="3203121" cy="6447919"/>
          </a:xfrm>
          <a:prstGeom prst="rect">
            <a:avLst/>
          </a:prstGeom>
          <a:noFill/>
        </p:spPr>
        <p:txBody>
          <a:bodyPr wrap="none">
            <a:spAutoFit/>
          </a:bodyPr>
          <a:lstStyle/>
          <a:p>
            <a:pPr algn="ctr"/>
            <a:r>
              <a:rPr lang="en-US" sz="41300" dirty="0">
                <a:solidFill>
                  <a:srgbClr val="365668"/>
                </a:solidFill>
                <a:latin typeface="Entypo" pitchFamily="2" charset="0"/>
                <a:ea typeface="Entypo" pitchFamily="2" charset="0"/>
              </a:rPr>
              <a:t>+</a:t>
            </a:r>
            <a:endParaRPr lang="ru-RU" sz="41300" dirty="0">
              <a:solidFill>
                <a:srgbClr val="365668"/>
              </a:solidFill>
              <a:ea typeface="Entypo" pitchFamily="2" charset="0"/>
            </a:endParaRPr>
          </a:p>
        </p:txBody>
      </p:sp>
      <p:sp>
        <p:nvSpPr>
          <p:cNvPr id="7" name="Rectangle 6"/>
          <p:cNvSpPr/>
          <p:nvPr userDrawn="1"/>
        </p:nvSpPr>
        <p:spPr>
          <a:xfrm>
            <a:off x="1861392" y="4149874"/>
            <a:ext cx="1931939" cy="3770263"/>
          </a:xfrm>
          <a:prstGeom prst="rect">
            <a:avLst/>
          </a:prstGeom>
          <a:noFill/>
        </p:spPr>
        <p:txBody>
          <a:bodyPr wrap="none">
            <a:spAutoFit/>
          </a:bodyPr>
          <a:lstStyle/>
          <a:p>
            <a:pPr algn="ctr"/>
            <a:r>
              <a:rPr lang="en-US" sz="239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8" name="Rectangle 7"/>
          <p:cNvSpPr/>
          <p:nvPr userDrawn="1"/>
        </p:nvSpPr>
        <p:spPr>
          <a:xfrm rot="3775448">
            <a:off x="-208847" y="973304"/>
            <a:ext cx="2699778" cy="5386090"/>
          </a:xfrm>
          <a:prstGeom prst="rect">
            <a:avLst/>
          </a:prstGeom>
          <a:noFill/>
        </p:spPr>
        <p:txBody>
          <a:bodyPr wrap="none">
            <a:spAutoFit/>
          </a:bodyPr>
          <a:lstStyle/>
          <a:p>
            <a:pPr algn="ctr"/>
            <a:r>
              <a:rPr lang="en-US" sz="34400" dirty="0">
                <a:solidFill>
                  <a:srgbClr val="365668"/>
                </a:solidFill>
                <a:latin typeface="Entypo" pitchFamily="2" charset="0"/>
                <a:ea typeface="Entypo" pitchFamily="2" charset="0"/>
              </a:rPr>
              <a:t>+</a:t>
            </a:r>
            <a:endParaRPr lang="ru-RU" sz="34400" dirty="0">
              <a:solidFill>
                <a:srgbClr val="365668"/>
              </a:solidFill>
              <a:ea typeface="Entypo" pitchFamily="2" charset="0"/>
            </a:endParaRPr>
          </a:p>
        </p:txBody>
      </p:sp>
      <p:sp>
        <p:nvSpPr>
          <p:cNvPr id="9" name="Rectangle 8"/>
          <p:cNvSpPr/>
          <p:nvPr userDrawn="1"/>
        </p:nvSpPr>
        <p:spPr>
          <a:xfrm rot="1220905">
            <a:off x="1157668" y="1328920"/>
            <a:ext cx="2282997" cy="4508927"/>
          </a:xfrm>
          <a:prstGeom prst="rect">
            <a:avLst/>
          </a:prstGeom>
          <a:noFill/>
        </p:spPr>
        <p:txBody>
          <a:bodyPr wrap="none">
            <a:spAutoFit/>
          </a:bodyPr>
          <a:lstStyle/>
          <a:p>
            <a:pPr algn="ctr"/>
            <a:r>
              <a:rPr lang="en-US" sz="287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0" name="Rectangle 9"/>
          <p:cNvSpPr/>
          <p:nvPr userDrawn="1"/>
        </p:nvSpPr>
        <p:spPr>
          <a:xfrm rot="2879938">
            <a:off x="-474567" y="4164834"/>
            <a:ext cx="1638590" cy="3154710"/>
          </a:xfrm>
          <a:prstGeom prst="rect">
            <a:avLst/>
          </a:prstGeom>
          <a:noFill/>
        </p:spPr>
        <p:txBody>
          <a:bodyPr wrap="none">
            <a:spAutoFit/>
          </a:bodyPr>
          <a:lstStyle/>
          <a:p>
            <a:pPr algn="ctr"/>
            <a:r>
              <a:rPr lang="en-US" sz="19900" dirty="0">
                <a:solidFill>
                  <a:srgbClr val="365668"/>
                </a:solidFill>
                <a:latin typeface="Entypo" pitchFamily="2" charset="0"/>
                <a:ea typeface="Entypo" pitchFamily="2" charset="0"/>
              </a:rPr>
              <a:t>+</a:t>
            </a:r>
            <a:endParaRPr lang="ru-RU" sz="19900" dirty="0">
              <a:solidFill>
                <a:srgbClr val="365668"/>
              </a:solidFill>
              <a:ea typeface="Entypo" pitchFamily="2" charset="0"/>
            </a:endParaRPr>
          </a:p>
        </p:txBody>
      </p:sp>
      <p:sp>
        <p:nvSpPr>
          <p:cNvPr id="11" name="Rectangle 10"/>
          <p:cNvSpPr/>
          <p:nvPr userDrawn="1"/>
        </p:nvSpPr>
        <p:spPr>
          <a:xfrm>
            <a:off x="1246134" y="1074262"/>
            <a:ext cx="1398139"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2" name="Rectangle 11"/>
          <p:cNvSpPr/>
          <p:nvPr userDrawn="1"/>
        </p:nvSpPr>
        <p:spPr>
          <a:xfrm rot="11128511">
            <a:off x="1604014" y="4834353"/>
            <a:ext cx="1192955" cy="2215991"/>
          </a:xfrm>
          <a:prstGeom prst="rect">
            <a:avLst/>
          </a:prstGeom>
          <a:noFill/>
        </p:spPr>
        <p:txBody>
          <a:bodyPr wrap="none">
            <a:spAutoFit/>
          </a:bodyPr>
          <a:lstStyle/>
          <a:p>
            <a:pPr algn="ctr"/>
            <a:r>
              <a:rPr lang="en-US" sz="13800" dirty="0">
                <a:solidFill>
                  <a:srgbClr val="365668"/>
                </a:solidFill>
                <a:latin typeface="Entypo" pitchFamily="2" charset="0"/>
                <a:ea typeface="Entypo" pitchFamily="2" charset="0"/>
              </a:rPr>
              <a:t>+</a:t>
            </a:r>
            <a:endParaRPr lang="ru-RU" sz="23900" dirty="0">
              <a:solidFill>
                <a:srgbClr val="365668"/>
              </a:solidFill>
              <a:ea typeface="Entypo" pitchFamily="2" charset="0"/>
            </a:endParaRPr>
          </a:p>
        </p:txBody>
      </p:sp>
      <p:sp>
        <p:nvSpPr>
          <p:cNvPr id="13" name="Rectangle 12"/>
          <p:cNvSpPr/>
          <p:nvPr userDrawn="1"/>
        </p:nvSpPr>
        <p:spPr>
          <a:xfrm rot="8103634">
            <a:off x="80422" y="-661307"/>
            <a:ext cx="1398140" cy="2646878"/>
          </a:xfrm>
          <a:prstGeom prst="rect">
            <a:avLst/>
          </a:prstGeom>
          <a:noFill/>
        </p:spPr>
        <p:txBody>
          <a:bodyPr wrap="none">
            <a:spAutoFit/>
          </a:bodyPr>
          <a:lstStyle/>
          <a:p>
            <a:pPr algn="ctr"/>
            <a:r>
              <a:rPr lang="en-US" sz="16600" dirty="0">
                <a:solidFill>
                  <a:srgbClr val="365668"/>
                </a:solidFill>
                <a:latin typeface="Entypo" pitchFamily="2" charset="0"/>
                <a:ea typeface="Entypo" pitchFamily="2" charset="0"/>
              </a:rPr>
              <a:t>+</a:t>
            </a:r>
            <a:endParaRPr lang="ru-RU" sz="28700" dirty="0">
              <a:solidFill>
                <a:srgbClr val="365668"/>
              </a:solidFill>
              <a:ea typeface="Entypo" pitchFamily="2" charset="0"/>
            </a:endParaRPr>
          </a:p>
        </p:txBody>
      </p:sp>
      <p:sp>
        <p:nvSpPr>
          <p:cNvPr id="14" name="Rectangle 13"/>
          <p:cNvSpPr/>
          <p:nvPr userDrawn="1"/>
        </p:nvSpPr>
        <p:spPr>
          <a:xfrm rot="11375038">
            <a:off x="820633" y="-458343"/>
            <a:ext cx="1024639" cy="1862048"/>
          </a:xfrm>
          <a:prstGeom prst="rect">
            <a:avLst/>
          </a:prstGeom>
          <a:noFill/>
        </p:spPr>
        <p:txBody>
          <a:bodyPr wrap="none">
            <a:spAutoFit/>
          </a:bodyPr>
          <a:lstStyle/>
          <a:p>
            <a:pPr algn="ctr"/>
            <a:r>
              <a:rPr lang="en-US" sz="11500" dirty="0">
                <a:solidFill>
                  <a:srgbClr val="365668"/>
                </a:solidFill>
                <a:latin typeface="Entypo" pitchFamily="2" charset="0"/>
                <a:ea typeface="Entypo" pitchFamily="2" charset="0"/>
              </a:rPr>
              <a:t>+</a:t>
            </a:r>
            <a:endParaRPr lang="ru-RU" sz="19900" dirty="0">
              <a:solidFill>
                <a:srgbClr val="365668"/>
              </a:solidFill>
              <a:ea typeface="Entypo" pitchFamily="2" charset="0"/>
            </a:endParaRPr>
          </a:p>
        </p:txBody>
      </p:sp>
      <p:sp>
        <p:nvSpPr>
          <p:cNvPr id="15" name="Rectangle 14"/>
          <p:cNvSpPr/>
          <p:nvPr userDrawn="1"/>
        </p:nvSpPr>
        <p:spPr>
          <a:xfrm rot="1194630">
            <a:off x="1890924" y="-1261106"/>
            <a:ext cx="2282997" cy="4508927"/>
          </a:xfrm>
          <a:prstGeom prst="rect">
            <a:avLst/>
          </a:prstGeom>
          <a:noFill/>
        </p:spPr>
        <p:txBody>
          <a:bodyPr wrap="none">
            <a:spAutoFit/>
          </a:bodyPr>
          <a:lstStyle/>
          <a:p>
            <a:pPr algn="ctr"/>
            <a:r>
              <a:rPr lang="en-US" sz="28700" dirty="0">
                <a:solidFill>
                  <a:srgbClr val="365668"/>
                </a:solidFill>
                <a:latin typeface="Entypo" pitchFamily="2" charset="0"/>
                <a:ea typeface="Entypo" pitchFamily="2" charset="0"/>
              </a:rPr>
              <a:t>+</a:t>
            </a:r>
            <a:endParaRPr lang="ru-RU" sz="49600" dirty="0">
              <a:solidFill>
                <a:srgbClr val="365668"/>
              </a:solidFill>
              <a:ea typeface="Entypo" pitchFamily="2" charset="0"/>
            </a:endParaRPr>
          </a:p>
        </p:txBody>
      </p:sp>
    </p:spTree>
    <p:extLst>
      <p:ext uri="{BB962C8B-B14F-4D97-AF65-F5344CB8AC3E}">
        <p14:creationId xmlns:p14="http://schemas.microsoft.com/office/powerpoint/2010/main" val="178230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0"/>
                                  </p:stCondLst>
                                  <p:endCondLst>
                                    <p:cond evt="onNext" delay="0">
                                      <p:tgtEl>
                                        <p:sldTgt/>
                                      </p:tgtEl>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repeatCount="indefinite" fill="hold" grpId="0" nodeType="withEffect">
                                  <p:stCondLst>
                                    <p:cond delay="250"/>
                                  </p:stCondLst>
                                  <p:endCondLst>
                                    <p:cond evt="onNext" delay="0">
                                      <p:tgtEl>
                                        <p:sldTgt/>
                                      </p:tgtEl>
                                    </p:cond>
                                  </p:end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repeatCount="indefinite" fill="hold" grpId="0" nodeType="withEffect">
                                  <p:stCondLst>
                                    <p:cond delay="500"/>
                                  </p:stCondLst>
                                  <p:endCondLst>
                                    <p:cond evt="onNext" delay="0">
                                      <p:tgtEl>
                                        <p:sldTgt/>
                                      </p:tgtEl>
                                    </p:cond>
                                  </p:end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childTnLst>
                                </p:cTn>
                              </p:par>
                              <p:par>
                                <p:cTn id="14" presetID="10" presetClass="entr" presetSubtype="0" repeatCount="indefinite" fill="hold" grpId="0" nodeType="withEffect">
                                  <p:stCondLst>
                                    <p:cond delay="1000"/>
                                  </p:stCondLst>
                                  <p:endCondLst>
                                    <p:cond evt="onNext" delay="0">
                                      <p:tgtEl>
                                        <p:sldTgt/>
                                      </p:tgtEl>
                                    </p:cond>
                                  </p:endCondLst>
                                  <p:childTnLst>
                                    <p:set>
                                      <p:cBhvr>
                                        <p:cTn id="15" dur="1" fill="hold">
                                          <p:stCondLst>
                                            <p:cond delay="0"/>
                                          </p:stCondLst>
                                        </p:cTn>
                                        <p:tgtEl>
                                          <p:spTgt spid="3"/>
                                        </p:tgtEl>
                                        <p:attrNameLst>
                                          <p:attrName>style.visibility</p:attrName>
                                        </p:attrNameLst>
                                      </p:cBhvr>
                                      <p:to>
                                        <p:strVal val="visible"/>
                                      </p:to>
                                    </p:set>
                                    <p:animEffect transition="in" filter="fade">
                                      <p:cBhvr>
                                        <p:cTn id="16" dur="750"/>
                                        <p:tgtEl>
                                          <p:spTgt spid="3"/>
                                        </p:tgtEl>
                                      </p:cBhvr>
                                    </p:animEffect>
                                  </p:childTnLst>
                                </p:cTn>
                              </p:par>
                              <p:par>
                                <p:cTn id="17" presetID="10" presetClass="entr" presetSubtype="0" repeatCount="indefinite" fill="hold" grpId="0" nodeType="withEffect">
                                  <p:stCondLst>
                                    <p:cond delay="1250"/>
                                  </p:stCondLst>
                                  <p:endCondLst>
                                    <p:cond evt="onNext" delay="0">
                                      <p:tgtEl>
                                        <p:sldTgt/>
                                      </p:tgtEl>
                                    </p:cond>
                                  </p:end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par>
                                <p:cTn id="20" presetID="10" presetClass="entr" presetSubtype="0" repeatCount="indefinite" fill="hold" grpId="0" nodeType="withEffect">
                                  <p:stCondLst>
                                    <p:cond delay="1500"/>
                                  </p:stCondLst>
                                  <p:endCondLst>
                                    <p:cond evt="onNext" delay="0">
                                      <p:tgtEl>
                                        <p:sldTgt/>
                                      </p:tgtEl>
                                    </p:cond>
                                  </p:endCondLst>
                                  <p:childTnLst>
                                    <p:set>
                                      <p:cBhvr>
                                        <p:cTn id="21" dur="1" fill="hold">
                                          <p:stCondLst>
                                            <p:cond delay="0"/>
                                          </p:stCondLst>
                                        </p:cTn>
                                        <p:tgtEl>
                                          <p:spTgt spid="15"/>
                                        </p:tgtEl>
                                        <p:attrNameLst>
                                          <p:attrName>style.visibility</p:attrName>
                                        </p:attrNameLst>
                                      </p:cBhvr>
                                      <p:to>
                                        <p:strVal val="visible"/>
                                      </p:to>
                                    </p:set>
                                    <p:animEffect transition="in" filter="fade">
                                      <p:cBhvr>
                                        <p:cTn id="22" dur="750"/>
                                        <p:tgtEl>
                                          <p:spTgt spid="15"/>
                                        </p:tgtEl>
                                      </p:cBhvr>
                                    </p:animEffect>
                                  </p:childTnLst>
                                </p:cTn>
                              </p:par>
                              <p:par>
                                <p:cTn id="23" presetID="10" presetClass="entr" presetSubtype="0" repeatCount="indefinite" fill="hold" grpId="0" nodeType="withEffect">
                                  <p:stCondLst>
                                    <p:cond delay="1750"/>
                                  </p:stCondLst>
                                  <p:endCondLst>
                                    <p:cond evt="onNext" delay="0">
                                      <p:tgtEl>
                                        <p:sldTgt/>
                                      </p:tgtEl>
                                    </p:cond>
                                  </p:end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childTnLst>
                                </p:cTn>
                              </p:par>
                              <p:par>
                                <p:cTn id="26" presetID="10" presetClass="entr" presetSubtype="0" repeatCount="indefinite" fill="hold" grpId="0" nodeType="withEffect">
                                  <p:stCondLst>
                                    <p:cond delay="2000"/>
                                  </p:stCondLst>
                                  <p:endCondLst>
                                    <p:cond evt="onNext" delay="0">
                                      <p:tgtEl>
                                        <p:sldTgt/>
                                      </p:tgtEl>
                                    </p:cond>
                                  </p:end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par>
                                <p:cTn id="29" presetID="10" presetClass="entr" presetSubtype="0" repeatCount="indefinite" fill="hold" grpId="0" nodeType="withEffect">
                                  <p:stCondLst>
                                    <p:cond delay="2250"/>
                                  </p:stCondLst>
                                  <p:endCondLst>
                                    <p:cond evt="onNext" delay="0">
                                      <p:tgtEl>
                                        <p:sldTgt/>
                                      </p:tgtEl>
                                    </p:cond>
                                  </p:endCondLst>
                                  <p:childTnLst>
                                    <p:set>
                                      <p:cBhvr>
                                        <p:cTn id="30" dur="1" fill="hold">
                                          <p:stCondLst>
                                            <p:cond delay="0"/>
                                          </p:stCondLst>
                                        </p:cTn>
                                        <p:tgtEl>
                                          <p:spTgt spid="11"/>
                                        </p:tgtEl>
                                        <p:attrNameLst>
                                          <p:attrName>style.visibility</p:attrName>
                                        </p:attrNameLst>
                                      </p:cBhvr>
                                      <p:to>
                                        <p:strVal val="visible"/>
                                      </p:to>
                                    </p:set>
                                    <p:animEffect transition="in" filter="fade">
                                      <p:cBhvr>
                                        <p:cTn id="31" dur="750"/>
                                        <p:tgtEl>
                                          <p:spTgt spid="11"/>
                                        </p:tgtEl>
                                      </p:cBhvr>
                                    </p:animEffect>
                                  </p:childTnLst>
                                </p:cTn>
                              </p:par>
                              <p:par>
                                <p:cTn id="32" presetID="10" presetClass="entr" presetSubtype="0" repeatCount="indefinite" fill="hold" grpId="0" nodeType="withEffect">
                                  <p:stCondLst>
                                    <p:cond delay="2500"/>
                                  </p:stCondLst>
                                  <p:endCondLst>
                                    <p:cond evt="onNext" delay="0">
                                      <p:tgtEl>
                                        <p:sldTgt/>
                                      </p:tgtEl>
                                    </p:cond>
                                  </p:endCondLst>
                                  <p:childTnLst>
                                    <p:set>
                                      <p:cBhvr>
                                        <p:cTn id="33" dur="1" fill="hold">
                                          <p:stCondLst>
                                            <p:cond delay="0"/>
                                          </p:stCondLst>
                                        </p:cTn>
                                        <p:tgtEl>
                                          <p:spTgt spid="6"/>
                                        </p:tgtEl>
                                        <p:attrNameLst>
                                          <p:attrName>style.visibility</p:attrName>
                                        </p:attrNameLst>
                                      </p:cBhvr>
                                      <p:to>
                                        <p:strVal val="visible"/>
                                      </p:to>
                                    </p:set>
                                    <p:animEffect transition="in" filter="fade">
                                      <p:cBhvr>
                                        <p:cTn id="34" dur="750"/>
                                        <p:tgtEl>
                                          <p:spTgt spid="6"/>
                                        </p:tgtEl>
                                      </p:cBhvr>
                                    </p:animEffect>
                                  </p:childTnLst>
                                </p:cTn>
                              </p:par>
                              <p:par>
                                <p:cTn id="35" presetID="10" presetClass="entr" presetSubtype="0" repeatCount="indefinite" fill="hold" grpId="0" nodeType="withEffect">
                                  <p:stCondLst>
                                    <p:cond delay="2750"/>
                                  </p:stCondLst>
                                  <p:endCondLst>
                                    <p:cond evt="onNext" delay="0">
                                      <p:tgtEl>
                                        <p:sldTgt/>
                                      </p:tgtEl>
                                    </p:cond>
                                  </p:endCondLst>
                                  <p:childTnLst>
                                    <p:set>
                                      <p:cBhvr>
                                        <p:cTn id="36" dur="1" fill="hold">
                                          <p:stCondLst>
                                            <p:cond delay="0"/>
                                          </p:stCondLst>
                                        </p:cTn>
                                        <p:tgtEl>
                                          <p:spTgt spid="5"/>
                                        </p:tgtEl>
                                        <p:attrNameLst>
                                          <p:attrName>style.visibility</p:attrName>
                                        </p:attrNameLst>
                                      </p:cBhvr>
                                      <p:to>
                                        <p:strVal val="visible"/>
                                      </p:to>
                                    </p:set>
                                    <p:animEffect transition="in" filter="fade">
                                      <p:cBhvr>
                                        <p:cTn id="37" dur="750"/>
                                        <p:tgtEl>
                                          <p:spTgt spid="5"/>
                                        </p:tgtEl>
                                      </p:cBhvr>
                                    </p:animEffect>
                                  </p:childTnLst>
                                </p:cTn>
                              </p:par>
                              <p:par>
                                <p:cTn id="38" presetID="10" presetClass="entr" presetSubtype="0" repeatCount="indefinite" fill="hold" grpId="0" nodeType="withEffect">
                                  <p:stCondLst>
                                    <p:cond delay="3000"/>
                                  </p:stCondLst>
                                  <p:endCondLst>
                                    <p:cond evt="onNext" delay="0">
                                      <p:tgtEl>
                                        <p:sldTgt/>
                                      </p:tgtEl>
                                    </p:cond>
                                  </p:endCondLst>
                                  <p:childTnLst>
                                    <p:set>
                                      <p:cBhvr>
                                        <p:cTn id="39" dur="1" fill="hold">
                                          <p:stCondLst>
                                            <p:cond delay="0"/>
                                          </p:stCondLst>
                                        </p:cTn>
                                        <p:tgtEl>
                                          <p:spTgt spid="8"/>
                                        </p:tgtEl>
                                        <p:attrNameLst>
                                          <p:attrName>style.visibility</p:attrName>
                                        </p:attrNameLst>
                                      </p:cBhvr>
                                      <p:to>
                                        <p:strVal val="visible"/>
                                      </p:to>
                                    </p:set>
                                    <p:animEffect transition="in" filter="fade">
                                      <p:cBhvr>
                                        <p:cTn id="40" dur="750"/>
                                        <p:tgtEl>
                                          <p:spTgt spid="8"/>
                                        </p:tgtEl>
                                      </p:cBhvr>
                                    </p:animEffect>
                                  </p:childTnLst>
                                </p:cTn>
                              </p:par>
                              <p:par>
                                <p:cTn id="41" presetID="10" presetClass="entr" presetSubtype="0" repeatCount="indefinite" fill="hold" grpId="0" nodeType="withEffect">
                                  <p:stCondLst>
                                    <p:cond delay="3250"/>
                                  </p:stCondLst>
                                  <p:endCondLst>
                                    <p:cond evt="onNext" delay="0">
                                      <p:tgtEl>
                                        <p:sldTgt/>
                                      </p:tgtEl>
                                    </p:cond>
                                  </p:endCondLst>
                                  <p:childTnLst>
                                    <p:set>
                                      <p:cBhvr>
                                        <p:cTn id="42" dur="1" fill="hold">
                                          <p:stCondLst>
                                            <p:cond delay="0"/>
                                          </p:stCondLst>
                                        </p:cTn>
                                        <p:tgtEl>
                                          <p:spTgt spid="14"/>
                                        </p:tgtEl>
                                        <p:attrNameLst>
                                          <p:attrName>style.visibility</p:attrName>
                                        </p:attrNameLst>
                                      </p:cBhvr>
                                      <p:to>
                                        <p:strVal val="visible"/>
                                      </p:to>
                                    </p:set>
                                    <p:animEffect transition="in" filter="fade">
                                      <p:cBhvr>
                                        <p:cTn id="43"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SECTION BREAK">
    <p:bg>
      <p:bgPr>
        <a:solidFill>
          <a:srgbClr val="F36324"/>
        </a:solidFill>
        <a:effectLst/>
      </p:bgPr>
    </p:bg>
    <p:spTree>
      <p:nvGrpSpPr>
        <p:cNvPr id="1" name=""/>
        <p:cNvGrpSpPr/>
        <p:nvPr/>
      </p:nvGrpSpPr>
      <p:grpSpPr>
        <a:xfrm>
          <a:off x="0" y="0"/>
          <a:ext cx="0" cy="0"/>
          <a:chOff x="0" y="0"/>
          <a:chExt cx="0" cy="0"/>
        </a:xfrm>
      </p:grpSpPr>
      <p:sp>
        <p:nvSpPr>
          <p:cNvPr id="16" name="Rectangle 15"/>
          <p:cNvSpPr/>
          <p:nvPr userDrawn="1"/>
        </p:nvSpPr>
        <p:spPr>
          <a:xfrm rot="20641953">
            <a:off x="9622690" y="3506150"/>
            <a:ext cx="2895343" cy="4508927"/>
          </a:xfrm>
          <a:prstGeom prst="rect">
            <a:avLst/>
          </a:prstGeom>
        </p:spPr>
        <p:txBody>
          <a:bodyPr wrap="none">
            <a:spAutoFit/>
          </a:bodyPr>
          <a:lstStyle/>
          <a:p>
            <a:pPr algn="ctr"/>
            <a:r>
              <a:rPr lang="en-US" sz="28700" dirty="0">
                <a:solidFill>
                  <a:srgbClr val="DD5943"/>
                </a:solidFill>
                <a:latin typeface="RaphaelIcons" pitchFamily="2" charset="0"/>
              </a:rPr>
              <a:t>1</a:t>
            </a:r>
            <a:endParaRPr lang="ru-RU" sz="28700" dirty="0">
              <a:solidFill>
                <a:srgbClr val="DD5943"/>
              </a:solidFill>
            </a:endParaRPr>
          </a:p>
        </p:txBody>
      </p:sp>
      <p:sp>
        <p:nvSpPr>
          <p:cNvPr id="17" name="Rectangle 16"/>
          <p:cNvSpPr/>
          <p:nvPr userDrawn="1"/>
        </p:nvSpPr>
        <p:spPr>
          <a:xfrm rot="1664863">
            <a:off x="10619256" y="199235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18" name="Rectangle 17"/>
          <p:cNvSpPr/>
          <p:nvPr userDrawn="1"/>
        </p:nvSpPr>
        <p:spPr>
          <a:xfrm rot="15182191">
            <a:off x="8273968" y="1748811"/>
            <a:ext cx="2441694" cy="3770263"/>
          </a:xfrm>
          <a:prstGeom prst="rect">
            <a:avLst/>
          </a:prstGeom>
        </p:spPr>
        <p:txBody>
          <a:bodyPr wrap="none">
            <a:spAutoFit/>
          </a:bodyPr>
          <a:lstStyle/>
          <a:p>
            <a:pPr algn="ctr"/>
            <a:r>
              <a:rPr lang="en-US" sz="23900" dirty="0">
                <a:solidFill>
                  <a:srgbClr val="DD5943"/>
                </a:solidFill>
                <a:latin typeface="RaphaelIcons" pitchFamily="2" charset="0"/>
              </a:rPr>
              <a:t>1</a:t>
            </a:r>
            <a:endParaRPr lang="ru-RU" sz="23900" dirty="0">
              <a:solidFill>
                <a:srgbClr val="DD5943"/>
              </a:solidFill>
            </a:endParaRPr>
          </a:p>
        </p:txBody>
      </p:sp>
      <p:sp>
        <p:nvSpPr>
          <p:cNvPr id="19" name="Rectangle 18"/>
          <p:cNvSpPr/>
          <p:nvPr userDrawn="1"/>
        </p:nvSpPr>
        <p:spPr>
          <a:xfrm rot="306257">
            <a:off x="9865622" y="1179141"/>
            <a:ext cx="1487907" cy="2215991"/>
          </a:xfrm>
          <a:prstGeom prst="rect">
            <a:avLst/>
          </a:prstGeom>
        </p:spPr>
        <p:txBody>
          <a:bodyPr wrap="none">
            <a:spAutoFit/>
          </a:bodyPr>
          <a:lstStyle/>
          <a:p>
            <a:pPr algn="ctr"/>
            <a:r>
              <a:rPr lang="en-US" sz="13800" dirty="0">
                <a:solidFill>
                  <a:srgbClr val="DD5943"/>
                </a:solidFill>
                <a:latin typeface="RaphaelIcons" pitchFamily="2" charset="0"/>
              </a:rPr>
              <a:t>1</a:t>
            </a:r>
            <a:endParaRPr lang="ru-RU" sz="13800" dirty="0">
              <a:solidFill>
                <a:srgbClr val="DD5943"/>
              </a:solidFill>
            </a:endParaRPr>
          </a:p>
        </p:txBody>
      </p:sp>
      <p:sp>
        <p:nvSpPr>
          <p:cNvPr id="20" name="Rectangle 19"/>
          <p:cNvSpPr/>
          <p:nvPr userDrawn="1"/>
        </p:nvSpPr>
        <p:spPr>
          <a:xfrm rot="19809601">
            <a:off x="11160672" y="-318075"/>
            <a:ext cx="2441694" cy="3770263"/>
          </a:xfrm>
          <a:prstGeom prst="rect">
            <a:avLst/>
          </a:prstGeom>
        </p:spPr>
        <p:txBody>
          <a:bodyPr wrap="none">
            <a:spAutoFit/>
          </a:bodyPr>
          <a:lstStyle/>
          <a:p>
            <a:pPr algn="ctr"/>
            <a:r>
              <a:rPr lang="en-US" sz="23900" dirty="0">
                <a:solidFill>
                  <a:srgbClr val="DD5943"/>
                </a:solidFill>
                <a:latin typeface="RaphaelIcons" pitchFamily="2" charset="0"/>
              </a:rPr>
              <a:t>1</a:t>
            </a:r>
            <a:endParaRPr lang="ru-RU" sz="23900" dirty="0">
              <a:solidFill>
                <a:srgbClr val="DD5943"/>
              </a:solidFill>
            </a:endParaRPr>
          </a:p>
        </p:txBody>
      </p:sp>
      <p:sp>
        <p:nvSpPr>
          <p:cNvPr id="21" name="Rectangle 20"/>
          <p:cNvSpPr/>
          <p:nvPr userDrawn="1"/>
        </p:nvSpPr>
        <p:spPr>
          <a:xfrm rot="19947171">
            <a:off x="10085717" y="81311"/>
            <a:ext cx="1269899" cy="1862048"/>
          </a:xfrm>
          <a:prstGeom prst="rect">
            <a:avLst/>
          </a:prstGeom>
        </p:spPr>
        <p:txBody>
          <a:bodyPr wrap="none">
            <a:spAutoFit/>
          </a:bodyPr>
          <a:lstStyle/>
          <a:p>
            <a:pPr algn="ctr"/>
            <a:r>
              <a:rPr lang="en-US" sz="11500" dirty="0">
                <a:solidFill>
                  <a:srgbClr val="DD5943"/>
                </a:solidFill>
                <a:latin typeface="RaphaelIcons" pitchFamily="2" charset="0"/>
              </a:rPr>
              <a:t>1</a:t>
            </a:r>
            <a:endParaRPr lang="ru-RU" sz="11500" dirty="0">
              <a:solidFill>
                <a:srgbClr val="DD5943"/>
              </a:solidFill>
            </a:endParaRPr>
          </a:p>
        </p:txBody>
      </p:sp>
      <p:sp>
        <p:nvSpPr>
          <p:cNvPr id="22" name="Rectangle 21"/>
          <p:cNvSpPr/>
          <p:nvPr userDrawn="1"/>
        </p:nvSpPr>
        <p:spPr>
          <a:xfrm rot="1454196">
            <a:off x="7654088" y="407431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23" name="Rectangle 22"/>
          <p:cNvSpPr/>
          <p:nvPr userDrawn="1"/>
        </p:nvSpPr>
        <p:spPr>
          <a:xfrm rot="1102522">
            <a:off x="10911054" y="-449938"/>
            <a:ext cx="1015021" cy="1446550"/>
          </a:xfrm>
          <a:prstGeom prst="rect">
            <a:avLst/>
          </a:prstGeom>
        </p:spPr>
        <p:txBody>
          <a:bodyPr wrap="none">
            <a:spAutoFit/>
          </a:bodyPr>
          <a:lstStyle/>
          <a:p>
            <a:pPr algn="ctr"/>
            <a:r>
              <a:rPr lang="en-US" sz="8800" dirty="0">
                <a:solidFill>
                  <a:srgbClr val="DD5943"/>
                </a:solidFill>
                <a:latin typeface="RaphaelIcons" pitchFamily="2" charset="0"/>
              </a:rPr>
              <a:t>1</a:t>
            </a:r>
            <a:endParaRPr lang="ru-RU" sz="8800" dirty="0">
              <a:solidFill>
                <a:srgbClr val="DD5943"/>
              </a:solidFill>
            </a:endParaRPr>
          </a:p>
        </p:txBody>
      </p:sp>
      <p:sp>
        <p:nvSpPr>
          <p:cNvPr id="24" name="Rectangle 23"/>
          <p:cNvSpPr/>
          <p:nvPr userDrawn="1"/>
        </p:nvSpPr>
        <p:spPr>
          <a:xfrm rot="306257">
            <a:off x="8929518" y="-720200"/>
            <a:ext cx="1487907" cy="2215991"/>
          </a:xfrm>
          <a:prstGeom prst="rect">
            <a:avLst/>
          </a:prstGeom>
        </p:spPr>
        <p:txBody>
          <a:bodyPr wrap="none">
            <a:spAutoFit/>
          </a:bodyPr>
          <a:lstStyle/>
          <a:p>
            <a:pPr algn="ctr"/>
            <a:r>
              <a:rPr lang="en-US" sz="13800" dirty="0">
                <a:solidFill>
                  <a:srgbClr val="DD5943"/>
                </a:solidFill>
                <a:latin typeface="RaphaelIcons" pitchFamily="2" charset="0"/>
              </a:rPr>
              <a:t>1</a:t>
            </a:r>
            <a:endParaRPr lang="ru-RU" sz="13800" dirty="0">
              <a:solidFill>
                <a:srgbClr val="DD5943"/>
              </a:solidFill>
            </a:endParaRPr>
          </a:p>
        </p:txBody>
      </p:sp>
      <p:sp>
        <p:nvSpPr>
          <p:cNvPr id="25" name="Rectangle 24"/>
          <p:cNvSpPr/>
          <p:nvPr userDrawn="1"/>
        </p:nvSpPr>
        <p:spPr>
          <a:xfrm rot="1454196">
            <a:off x="8374168" y="587451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26" name="Rectangle 25"/>
          <p:cNvSpPr/>
          <p:nvPr userDrawn="1"/>
        </p:nvSpPr>
        <p:spPr>
          <a:xfrm rot="1635591">
            <a:off x="9252822" y="750998"/>
            <a:ext cx="1015022" cy="1446550"/>
          </a:xfrm>
          <a:prstGeom prst="rect">
            <a:avLst/>
          </a:prstGeom>
        </p:spPr>
        <p:txBody>
          <a:bodyPr wrap="none">
            <a:spAutoFit/>
          </a:bodyPr>
          <a:lstStyle/>
          <a:p>
            <a:pPr algn="ctr"/>
            <a:r>
              <a:rPr lang="en-US" sz="8800" dirty="0">
                <a:solidFill>
                  <a:srgbClr val="DD5943"/>
                </a:solidFill>
                <a:latin typeface="RaphaelIcons" pitchFamily="2" charset="0"/>
              </a:rPr>
              <a:t>1</a:t>
            </a:r>
            <a:endParaRPr lang="ru-RU" sz="8800" dirty="0">
              <a:solidFill>
                <a:srgbClr val="DD5943"/>
              </a:solidFill>
            </a:endParaRPr>
          </a:p>
        </p:txBody>
      </p:sp>
      <p:sp>
        <p:nvSpPr>
          <p:cNvPr id="27" name="Rectangle 26"/>
          <p:cNvSpPr/>
          <p:nvPr userDrawn="1"/>
        </p:nvSpPr>
        <p:spPr>
          <a:xfrm rot="20122714">
            <a:off x="10279863" y="-460493"/>
            <a:ext cx="808235" cy="1107996"/>
          </a:xfrm>
          <a:prstGeom prst="rect">
            <a:avLst/>
          </a:prstGeom>
        </p:spPr>
        <p:txBody>
          <a:bodyPr wrap="none">
            <a:spAutoFit/>
          </a:bodyPr>
          <a:lstStyle/>
          <a:p>
            <a:pPr algn="ctr"/>
            <a:r>
              <a:rPr lang="en-US" sz="6600" dirty="0">
                <a:solidFill>
                  <a:srgbClr val="DD5943"/>
                </a:solidFill>
                <a:latin typeface="RaphaelIcons" pitchFamily="2" charset="0"/>
              </a:rPr>
              <a:t>1</a:t>
            </a:r>
            <a:endParaRPr lang="ru-RU" sz="6600" dirty="0">
              <a:solidFill>
                <a:srgbClr val="DD5943"/>
              </a:solidFill>
            </a:endParaRPr>
          </a:p>
        </p:txBody>
      </p:sp>
      <p:sp>
        <p:nvSpPr>
          <p:cNvPr id="28" name="Text Placeholder 16"/>
          <p:cNvSpPr>
            <a:spLocks noGrp="1"/>
          </p:cNvSpPr>
          <p:nvPr>
            <p:ph type="body" sz="quarter" idx="10" hasCustomPrompt="1"/>
          </p:nvPr>
        </p:nvSpPr>
        <p:spPr>
          <a:xfrm>
            <a:off x="1808219"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OUR TEAM</a:t>
            </a:r>
          </a:p>
        </p:txBody>
      </p:sp>
    </p:spTree>
    <p:extLst>
      <p:ext uri="{BB962C8B-B14F-4D97-AF65-F5344CB8AC3E}">
        <p14:creationId xmlns:p14="http://schemas.microsoft.com/office/powerpoint/2010/main" val="398753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750"/>
                                        <p:tgtEl>
                                          <p:spTgt spid="2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childTnLst>
                                </p:cTn>
                              </p:par>
                              <p:par>
                                <p:cTn id="26" presetID="10" presetClass="entr" presetSubtype="0" fill="hold" grpId="0" nodeType="withEffect">
                                  <p:stCondLst>
                                    <p:cond delay="17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750"/>
                                        <p:tgtEl>
                                          <p:spTgt spid="17"/>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10" presetClass="entr" presetSubtype="0" fill="hold" grpId="0" nodeType="withEffect">
                                  <p:stCondLst>
                                    <p:cond delay="225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10" presetClass="entr" presetSubtype="0" fill="hold" grpId="0" nodeType="withEffect">
                                  <p:stCondLst>
                                    <p:cond delay="27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750"/>
                                        <p:tgtEl>
                                          <p:spTgt spid="20"/>
                                        </p:tgtEl>
                                      </p:cBhvr>
                                    </p:animEffect>
                                  </p:childTnLst>
                                </p:cTn>
                              </p:par>
                            </p:childTnLst>
                          </p:cTn>
                        </p:par>
                        <p:par>
                          <p:cTn id="41" fill="hold">
                            <p:stCondLst>
                              <p:cond delay="3500"/>
                            </p:stCondLst>
                            <p:childTnLst>
                              <p:par>
                                <p:cTn id="42" presetID="32" presetClass="emph" presetSubtype="0" repeatCount="indefinite" fill="hold" grpId="1" nodeType="afterEffect">
                                  <p:stCondLst>
                                    <p:cond delay="0"/>
                                  </p:stCondLst>
                                  <p:childTnLst>
                                    <p:animRot by="120000">
                                      <p:cBhvr>
                                        <p:cTn id="43" dur="100" fill="hold">
                                          <p:stCondLst>
                                            <p:cond delay="0"/>
                                          </p:stCondLst>
                                        </p:cTn>
                                        <p:tgtEl>
                                          <p:spTgt spid="22"/>
                                        </p:tgtEl>
                                        <p:attrNameLst>
                                          <p:attrName>r</p:attrName>
                                        </p:attrNameLst>
                                      </p:cBhvr>
                                    </p:animRot>
                                    <p:animRot by="-240000">
                                      <p:cBhvr>
                                        <p:cTn id="44" dur="200" fill="hold">
                                          <p:stCondLst>
                                            <p:cond delay="200"/>
                                          </p:stCondLst>
                                        </p:cTn>
                                        <p:tgtEl>
                                          <p:spTgt spid="22"/>
                                        </p:tgtEl>
                                        <p:attrNameLst>
                                          <p:attrName>r</p:attrName>
                                        </p:attrNameLst>
                                      </p:cBhvr>
                                    </p:animRot>
                                    <p:animRot by="240000">
                                      <p:cBhvr>
                                        <p:cTn id="45" dur="200" fill="hold">
                                          <p:stCondLst>
                                            <p:cond delay="400"/>
                                          </p:stCondLst>
                                        </p:cTn>
                                        <p:tgtEl>
                                          <p:spTgt spid="22"/>
                                        </p:tgtEl>
                                        <p:attrNameLst>
                                          <p:attrName>r</p:attrName>
                                        </p:attrNameLst>
                                      </p:cBhvr>
                                    </p:animRot>
                                    <p:animRot by="-240000">
                                      <p:cBhvr>
                                        <p:cTn id="46" dur="200" fill="hold">
                                          <p:stCondLst>
                                            <p:cond delay="600"/>
                                          </p:stCondLst>
                                        </p:cTn>
                                        <p:tgtEl>
                                          <p:spTgt spid="22"/>
                                        </p:tgtEl>
                                        <p:attrNameLst>
                                          <p:attrName>r</p:attrName>
                                        </p:attrNameLst>
                                      </p:cBhvr>
                                    </p:animRot>
                                    <p:animRot by="120000">
                                      <p:cBhvr>
                                        <p:cTn id="47" dur="200" fill="hold">
                                          <p:stCondLst>
                                            <p:cond delay="800"/>
                                          </p:stCondLst>
                                        </p:cTn>
                                        <p:tgtEl>
                                          <p:spTgt spid="22"/>
                                        </p:tgtEl>
                                        <p:attrNameLst>
                                          <p:attrName>r</p:attrName>
                                        </p:attrNameLst>
                                      </p:cBhvr>
                                    </p:animRot>
                                  </p:childTnLst>
                                </p:cTn>
                              </p:par>
                              <p:par>
                                <p:cTn id="48" presetID="32" presetClass="emph" presetSubtype="0" repeatCount="indefinite" fill="hold" grpId="1" nodeType="withEffect">
                                  <p:stCondLst>
                                    <p:cond delay="250"/>
                                  </p:stCondLst>
                                  <p:childTnLst>
                                    <p:animRot by="120000">
                                      <p:cBhvr>
                                        <p:cTn id="49" dur="100" fill="hold">
                                          <p:stCondLst>
                                            <p:cond delay="0"/>
                                          </p:stCondLst>
                                        </p:cTn>
                                        <p:tgtEl>
                                          <p:spTgt spid="19"/>
                                        </p:tgtEl>
                                        <p:attrNameLst>
                                          <p:attrName>r</p:attrName>
                                        </p:attrNameLst>
                                      </p:cBhvr>
                                    </p:animRot>
                                    <p:animRot by="-240000">
                                      <p:cBhvr>
                                        <p:cTn id="50" dur="200" fill="hold">
                                          <p:stCondLst>
                                            <p:cond delay="200"/>
                                          </p:stCondLst>
                                        </p:cTn>
                                        <p:tgtEl>
                                          <p:spTgt spid="19"/>
                                        </p:tgtEl>
                                        <p:attrNameLst>
                                          <p:attrName>r</p:attrName>
                                        </p:attrNameLst>
                                      </p:cBhvr>
                                    </p:animRot>
                                    <p:animRot by="240000">
                                      <p:cBhvr>
                                        <p:cTn id="51" dur="200" fill="hold">
                                          <p:stCondLst>
                                            <p:cond delay="400"/>
                                          </p:stCondLst>
                                        </p:cTn>
                                        <p:tgtEl>
                                          <p:spTgt spid="19"/>
                                        </p:tgtEl>
                                        <p:attrNameLst>
                                          <p:attrName>r</p:attrName>
                                        </p:attrNameLst>
                                      </p:cBhvr>
                                    </p:animRot>
                                    <p:animRot by="-240000">
                                      <p:cBhvr>
                                        <p:cTn id="52" dur="200" fill="hold">
                                          <p:stCondLst>
                                            <p:cond delay="600"/>
                                          </p:stCondLst>
                                        </p:cTn>
                                        <p:tgtEl>
                                          <p:spTgt spid="19"/>
                                        </p:tgtEl>
                                        <p:attrNameLst>
                                          <p:attrName>r</p:attrName>
                                        </p:attrNameLst>
                                      </p:cBhvr>
                                    </p:animRot>
                                    <p:animRot by="120000">
                                      <p:cBhvr>
                                        <p:cTn id="53" dur="200" fill="hold">
                                          <p:stCondLst>
                                            <p:cond delay="800"/>
                                          </p:stCondLst>
                                        </p:cTn>
                                        <p:tgtEl>
                                          <p:spTgt spid="19"/>
                                        </p:tgtEl>
                                        <p:attrNameLst>
                                          <p:attrName>r</p:attrName>
                                        </p:attrNameLst>
                                      </p:cBhvr>
                                    </p:animRot>
                                  </p:childTnLst>
                                </p:cTn>
                              </p:par>
                              <p:par>
                                <p:cTn id="54" presetID="32" presetClass="emph" presetSubtype="0" repeatCount="indefinite" fill="hold" grpId="1" nodeType="withEffect">
                                  <p:stCondLst>
                                    <p:cond delay="500"/>
                                  </p:stCondLst>
                                  <p:childTnLst>
                                    <p:animRot by="120000">
                                      <p:cBhvr>
                                        <p:cTn id="55" dur="100" fill="hold">
                                          <p:stCondLst>
                                            <p:cond delay="0"/>
                                          </p:stCondLst>
                                        </p:cTn>
                                        <p:tgtEl>
                                          <p:spTgt spid="23"/>
                                        </p:tgtEl>
                                        <p:attrNameLst>
                                          <p:attrName>r</p:attrName>
                                        </p:attrNameLst>
                                      </p:cBhvr>
                                    </p:animRot>
                                    <p:animRot by="-240000">
                                      <p:cBhvr>
                                        <p:cTn id="56" dur="200" fill="hold">
                                          <p:stCondLst>
                                            <p:cond delay="200"/>
                                          </p:stCondLst>
                                        </p:cTn>
                                        <p:tgtEl>
                                          <p:spTgt spid="23"/>
                                        </p:tgtEl>
                                        <p:attrNameLst>
                                          <p:attrName>r</p:attrName>
                                        </p:attrNameLst>
                                      </p:cBhvr>
                                    </p:animRot>
                                    <p:animRot by="240000">
                                      <p:cBhvr>
                                        <p:cTn id="57" dur="200" fill="hold">
                                          <p:stCondLst>
                                            <p:cond delay="400"/>
                                          </p:stCondLst>
                                        </p:cTn>
                                        <p:tgtEl>
                                          <p:spTgt spid="23"/>
                                        </p:tgtEl>
                                        <p:attrNameLst>
                                          <p:attrName>r</p:attrName>
                                        </p:attrNameLst>
                                      </p:cBhvr>
                                    </p:animRot>
                                    <p:animRot by="-240000">
                                      <p:cBhvr>
                                        <p:cTn id="58" dur="200" fill="hold">
                                          <p:stCondLst>
                                            <p:cond delay="600"/>
                                          </p:stCondLst>
                                        </p:cTn>
                                        <p:tgtEl>
                                          <p:spTgt spid="23"/>
                                        </p:tgtEl>
                                        <p:attrNameLst>
                                          <p:attrName>r</p:attrName>
                                        </p:attrNameLst>
                                      </p:cBhvr>
                                    </p:animRot>
                                    <p:animRot by="120000">
                                      <p:cBhvr>
                                        <p:cTn id="59" dur="200" fill="hold">
                                          <p:stCondLst>
                                            <p:cond delay="800"/>
                                          </p:stCondLst>
                                        </p:cTn>
                                        <p:tgtEl>
                                          <p:spTgt spid="23"/>
                                        </p:tgtEl>
                                        <p:attrNameLst>
                                          <p:attrName>r</p:attrName>
                                        </p:attrNameLst>
                                      </p:cBhvr>
                                    </p:animRot>
                                  </p:childTnLst>
                                </p:cTn>
                              </p:par>
                              <p:par>
                                <p:cTn id="60" presetID="32" presetClass="emph" presetSubtype="0" repeatCount="indefinite" fill="hold" grpId="1" nodeType="withEffect">
                                  <p:stCondLst>
                                    <p:cond delay="750"/>
                                  </p:stCondLst>
                                  <p:childTnLst>
                                    <p:animRot by="120000">
                                      <p:cBhvr>
                                        <p:cTn id="61" dur="100" fill="hold">
                                          <p:stCondLst>
                                            <p:cond delay="0"/>
                                          </p:stCondLst>
                                        </p:cTn>
                                        <p:tgtEl>
                                          <p:spTgt spid="24"/>
                                        </p:tgtEl>
                                        <p:attrNameLst>
                                          <p:attrName>r</p:attrName>
                                        </p:attrNameLst>
                                      </p:cBhvr>
                                    </p:animRot>
                                    <p:animRot by="-240000">
                                      <p:cBhvr>
                                        <p:cTn id="62" dur="200" fill="hold">
                                          <p:stCondLst>
                                            <p:cond delay="200"/>
                                          </p:stCondLst>
                                        </p:cTn>
                                        <p:tgtEl>
                                          <p:spTgt spid="24"/>
                                        </p:tgtEl>
                                        <p:attrNameLst>
                                          <p:attrName>r</p:attrName>
                                        </p:attrNameLst>
                                      </p:cBhvr>
                                    </p:animRot>
                                    <p:animRot by="240000">
                                      <p:cBhvr>
                                        <p:cTn id="63" dur="200" fill="hold">
                                          <p:stCondLst>
                                            <p:cond delay="400"/>
                                          </p:stCondLst>
                                        </p:cTn>
                                        <p:tgtEl>
                                          <p:spTgt spid="24"/>
                                        </p:tgtEl>
                                        <p:attrNameLst>
                                          <p:attrName>r</p:attrName>
                                        </p:attrNameLst>
                                      </p:cBhvr>
                                    </p:animRot>
                                    <p:animRot by="-240000">
                                      <p:cBhvr>
                                        <p:cTn id="64" dur="200" fill="hold">
                                          <p:stCondLst>
                                            <p:cond delay="600"/>
                                          </p:stCondLst>
                                        </p:cTn>
                                        <p:tgtEl>
                                          <p:spTgt spid="24"/>
                                        </p:tgtEl>
                                        <p:attrNameLst>
                                          <p:attrName>r</p:attrName>
                                        </p:attrNameLst>
                                      </p:cBhvr>
                                    </p:animRot>
                                    <p:animRot by="120000">
                                      <p:cBhvr>
                                        <p:cTn id="65" dur="200" fill="hold">
                                          <p:stCondLst>
                                            <p:cond delay="800"/>
                                          </p:stCondLst>
                                        </p:cTn>
                                        <p:tgtEl>
                                          <p:spTgt spid="24"/>
                                        </p:tgtEl>
                                        <p:attrNameLst>
                                          <p:attrName>r</p:attrName>
                                        </p:attrNameLst>
                                      </p:cBhvr>
                                    </p:animRot>
                                  </p:childTnLst>
                                </p:cTn>
                              </p:par>
                              <p:par>
                                <p:cTn id="66" presetID="32" presetClass="emph" presetSubtype="0" repeatCount="indefinite" fill="hold" grpId="1" nodeType="withEffect">
                                  <p:stCondLst>
                                    <p:cond delay="1000"/>
                                  </p:stCondLst>
                                  <p:childTnLst>
                                    <p:animRot by="120000">
                                      <p:cBhvr>
                                        <p:cTn id="67" dur="100" fill="hold">
                                          <p:stCondLst>
                                            <p:cond delay="0"/>
                                          </p:stCondLst>
                                        </p:cTn>
                                        <p:tgtEl>
                                          <p:spTgt spid="26"/>
                                        </p:tgtEl>
                                        <p:attrNameLst>
                                          <p:attrName>r</p:attrName>
                                        </p:attrNameLst>
                                      </p:cBhvr>
                                    </p:animRot>
                                    <p:animRot by="-240000">
                                      <p:cBhvr>
                                        <p:cTn id="68" dur="200" fill="hold">
                                          <p:stCondLst>
                                            <p:cond delay="200"/>
                                          </p:stCondLst>
                                        </p:cTn>
                                        <p:tgtEl>
                                          <p:spTgt spid="26"/>
                                        </p:tgtEl>
                                        <p:attrNameLst>
                                          <p:attrName>r</p:attrName>
                                        </p:attrNameLst>
                                      </p:cBhvr>
                                    </p:animRot>
                                    <p:animRot by="240000">
                                      <p:cBhvr>
                                        <p:cTn id="69" dur="200" fill="hold">
                                          <p:stCondLst>
                                            <p:cond delay="400"/>
                                          </p:stCondLst>
                                        </p:cTn>
                                        <p:tgtEl>
                                          <p:spTgt spid="26"/>
                                        </p:tgtEl>
                                        <p:attrNameLst>
                                          <p:attrName>r</p:attrName>
                                        </p:attrNameLst>
                                      </p:cBhvr>
                                    </p:animRot>
                                    <p:animRot by="-240000">
                                      <p:cBhvr>
                                        <p:cTn id="70" dur="200" fill="hold">
                                          <p:stCondLst>
                                            <p:cond delay="600"/>
                                          </p:stCondLst>
                                        </p:cTn>
                                        <p:tgtEl>
                                          <p:spTgt spid="26"/>
                                        </p:tgtEl>
                                        <p:attrNameLst>
                                          <p:attrName>r</p:attrName>
                                        </p:attrNameLst>
                                      </p:cBhvr>
                                    </p:animRot>
                                    <p:animRot by="120000">
                                      <p:cBhvr>
                                        <p:cTn id="71" dur="200" fill="hold">
                                          <p:stCondLst>
                                            <p:cond delay="800"/>
                                          </p:stCondLst>
                                        </p:cTn>
                                        <p:tgtEl>
                                          <p:spTgt spid="26"/>
                                        </p:tgtEl>
                                        <p:attrNameLst>
                                          <p:attrName>r</p:attrName>
                                        </p:attrNameLst>
                                      </p:cBhvr>
                                    </p:animRot>
                                  </p:childTnLst>
                                </p:cTn>
                              </p:par>
                              <p:par>
                                <p:cTn id="72" presetID="32" presetClass="emph" presetSubtype="0" repeatCount="indefinite" fill="hold" grpId="1" nodeType="withEffect">
                                  <p:stCondLst>
                                    <p:cond delay="1250"/>
                                  </p:stCondLst>
                                  <p:childTnLst>
                                    <p:animRot by="120000">
                                      <p:cBhvr>
                                        <p:cTn id="73" dur="100" fill="hold">
                                          <p:stCondLst>
                                            <p:cond delay="0"/>
                                          </p:stCondLst>
                                        </p:cTn>
                                        <p:tgtEl>
                                          <p:spTgt spid="27"/>
                                        </p:tgtEl>
                                        <p:attrNameLst>
                                          <p:attrName>r</p:attrName>
                                        </p:attrNameLst>
                                      </p:cBhvr>
                                    </p:animRot>
                                    <p:animRot by="-240000">
                                      <p:cBhvr>
                                        <p:cTn id="74" dur="200" fill="hold">
                                          <p:stCondLst>
                                            <p:cond delay="200"/>
                                          </p:stCondLst>
                                        </p:cTn>
                                        <p:tgtEl>
                                          <p:spTgt spid="27"/>
                                        </p:tgtEl>
                                        <p:attrNameLst>
                                          <p:attrName>r</p:attrName>
                                        </p:attrNameLst>
                                      </p:cBhvr>
                                    </p:animRot>
                                    <p:animRot by="240000">
                                      <p:cBhvr>
                                        <p:cTn id="75" dur="200" fill="hold">
                                          <p:stCondLst>
                                            <p:cond delay="400"/>
                                          </p:stCondLst>
                                        </p:cTn>
                                        <p:tgtEl>
                                          <p:spTgt spid="27"/>
                                        </p:tgtEl>
                                        <p:attrNameLst>
                                          <p:attrName>r</p:attrName>
                                        </p:attrNameLst>
                                      </p:cBhvr>
                                    </p:animRot>
                                    <p:animRot by="-240000">
                                      <p:cBhvr>
                                        <p:cTn id="76" dur="200" fill="hold">
                                          <p:stCondLst>
                                            <p:cond delay="600"/>
                                          </p:stCondLst>
                                        </p:cTn>
                                        <p:tgtEl>
                                          <p:spTgt spid="27"/>
                                        </p:tgtEl>
                                        <p:attrNameLst>
                                          <p:attrName>r</p:attrName>
                                        </p:attrNameLst>
                                      </p:cBhvr>
                                    </p:animRot>
                                    <p:animRot by="120000">
                                      <p:cBhvr>
                                        <p:cTn id="77" dur="200" fill="hold">
                                          <p:stCondLst>
                                            <p:cond delay="800"/>
                                          </p:stCondLst>
                                        </p:cTn>
                                        <p:tgtEl>
                                          <p:spTgt spid="27"/>
                                        </p:tgtEl>
                                        <p:attrNameLst>
                                          <p:attrName>r</p:attrName>
                                        </p:attrNameLst>
                                      </p:cBhvr>
                                    </p:animRot>
                                  </p:childTnLst>
                                </p:cTn>
                              </p:par>
                              <p:par>
                                <p:cTn id="78" presetID="32" presetClass="emph" presetSubtype="0" repeatCount="indefinite" fill="hold" grpId="1" nodeType="withEffect">
                                  <p:stCondLst>
                                    <p:cond delay="1500"/>
                                  </p:stCondLst>
                                  <p:childTnLst>
                                    <p:animRot by="120000">
                                      <p:cBhvr>
                                        <p:cTn id="79" dur="100" fill="hold">
                                          <p:stCondLst>
                                            <p:cond delay="0"/>
                                          </p:stCondLst>
                                        </p:cTn>
                                        <p:tgtEl>
                                          <p:spTgt spid="18"/>
                                        </p:tgtEl>
                                        <p:attrNameLst>
                                          <p:attrName>r</p:attrName>
                                        </p:attrNameLst>
                                      </p:cBhvr>
                                    </p:animRot>
                                    <p:animRot by="-240000">
                                      <p:cBhvr>
                                        <p:cTn id="80" dur="200" fill="hold">
                                          <p:stCondLst>
                                            <p:cond delay="200"/>
                                          </p:stCondLst>
                                        </p:cTn>
                                        <p:tgtEl>
                                          <p:spTgt spid="18"/>
                                        </p:tgtEl>
                                        <p:attrNameLst>
                                          <p:attrName>r</p:attrName>
                                        </p:attrNameLst>
                                      </p:cBhvr>
                                    </p:animRot>
                                    <p:animRot by="240000">
                                      <p:cBhvr>
                                        <p:cTn id="81" dur="200" fill="hold">
                                          <p:stCondLst>
                                            <p:cond delay="400"/>
                                          </p:stCondLst>
                                        </p:cTn>
                                        <p:tgtEl>
                                          <p:spTgt spid="18"/>
                                        </p:tgtEl>
                                        <p:attrNameLst>
                                          <p:attrName>r</p:attrName>
                                        </p:attrNameLst>
                                      </p:cBhvr>
                                    </p:animRot>
                                    <p:animRot by="-240000">
                                      <p:cBhvr>
                                        <p:cTn id="82" dur="200" fill="hold">
                                          <p:stCondLst>
                                            <p:cond delay="600"/>
                                          </p:stCondLst>
                                        </p:cTn>
                                        <p:tgtEl>
                                          <p:spTgt spid="18"/>
                                        </p:tgtEl>
                                        <p:attrNameLst>
                                          <p:attrName>r</p:attrName>
                                        </p:attrNameLst>
                                      </p:cBhvr>
                                    </p:animRot>
                                    <p:animRot by="120000">
                                      <p:cBhvr>
                                        <p:cTn id="83" dur="200" fill="hold">
                                          <p:stCondLst>
                                            <p:cond delay="800"/>
                                          </p:stCondLst>
                                        </p:cTn>
                                        <p:tgtEl>
                                          <p:spTgt spid="18"/>
                                        </p:tgtEl>
                                        <p:attrNameLst>
                                          <p:attrName>r</p:attrName>
                                        </p:attrNameLst>
                                      </p:cBhvr>
                                    </p:animRot>
                                  </p:childTnLst>
                                </p:cTn>
                              </p:par>
                              <p:par>
                                <p:cTn id="84" presetID="32" presetClass="emph" presetSubtype="0" repeatCount="indefinite" fill="hold" grpId="1" nodeType="withEffect">
                                  <p:stCondLst>
                                    <p:cond delay="1750"/>
                                  </p:stCondLst>
                                  <p:childTnLst>
                                    <p:animRot by="120000">
                                      <p:cBhvr>
                                        <p:cTn id="85" dur="100" fill="hold">
                                          <p:stCondLst>
                                            <p:cond delay="0"/>
                                          </p:stCondLst>
                                        </p:cTn>
                                        <p:tgtEl>
                                          <p:spTgt spid="17"/>
                                        </p:tgtEl>
                                        <p:attrNameLst>
                                          <p:attrName>r</p:attrName>
                                        </p:attrNameLst>
                                      </p:cBhvr>
                                    </p:animRot>
                                    <p:animRot by="-240000">
                                      <p:cBhvr>
                                        <p:cTn id="86" dur="200" fill="hold">
                                          <p:stCondLst>
                                            <p:cond delay="200"/>
                                          </p:stCondLst>
                                        </p:cTn>
                                        <p:tgtEl>
                                          <p:spTgt spid="17"/>
                                        </p:tgtEl>
                                        <p:attrNameLst>
                                          <p:attrName>r</p:attrName>
                                        </p:attrNameLst>
                                      </p:cBhvr>
                                    </p:animRot>
                                    <p:animRot by="240000">
                                      <p:cBhvr>
                                        <p:cTn id="87" dur="200" fill="hold">
                                          <p:stCondLst>
                                            <p:cond delay="400"/>
                                          </p:stCondLst>
                                        </p:cTn>
                                        <p:tgtEl>
                                          <p:spTgt spid="17"/>
                                        </p:tgtEl>
                                        <p:attrNameLst>
                                          <p:attrName>r</p:attrName>
                                        </p:attrNameLst>
                                      </p:cBhvr>
                                    </p:animRot>
                                    <p:animRot by="-240000">
                                      <p:cBhvr>
                                        <p:cTn id="88" dur="200" fill="hold">
                                          <p:stCondLst>
                                            <p:cond delay="600"/>
                                          </p:stCondLst>
                                        </p:cTn>
                                        <p:tgtEl>
                                          <p:spTgt spid="17"/>
                                        </p:tgtEl>
                                        <p:attrNameLst>
                                          <p:attrName>r</p:attrName>
                                        </p:attrNameLst>
                                      </p:cBhvr>
                                    </p:animRot>
                                    <p:animRot by="120000">
                                      <p:cBhvr>
                                        <p:cTn id="89" dur="200" fill="hold">
                                          <p:stCondLst>
                                            <p:cond delay="800"/>
                                          </p:stCondLst>
                                        </p:cTn>
                                        <p:tgtEl>
                                          <p:spTgt spid="17"/>
                                        </p:tgtEl>
                                        <p:attrNameLst>
                                          <p:attrName>r</p:attrName>
                                        </p:attrNameLst>
                                      </p:cBhvr>
                                    </p:animRot>
                                  </p:childTnLst>
                                </p:cTn>
                              </p:par>
                              <p:par>
                                <p:cTn id="90" presetID="32" presetClass="emph" presetSubtype="0" repeatCount="indefinite" fill="hold" grpId="1" nodeType="withEffect">
                                  <p:stCondLst>
                                    <p:cond delay="2000"/>
                                  </p:stCondLst>
                                  <p:childTnLst>
                                    <p:animRot by="120000">
                                      <p:cBhvr>
                                        <p:cTn id="91" dur="100" fill="hold">
                                          <p:stCondLst>
                                            <p:cond delay="0"/>
                                          </p:stCondLst>
                                        </p:cTn>
                                        <p:tgtEl>
                                          <p:spTgt spid="16"/>
                                        </p:tgtEl>
                                        <p:attrNameLst>
                                          <p:attrName>r</p:attrName>
                                        </p:attrNameLst>
                                      </p:cBhvr>
                                    </p:animRot>
                                    <p:animRot by="-240000">
                                      <p:cBhvr>
                                        <p:cTn id="92" dur="200" fill="hold">
                                          <p:stCondLst>
                                            <p:cond delay="200"/>
                                          </p:stCondLst>
                                        </p:cTn>
                                        <p:tgtEl>
                                          <p:spTgt spid="16"/>
                                        </p:tgtEl>
                                        <p:attrNameLst>
                                          <p:attrName>r</p:attrName>
                                        </p:attrNameLst>
                                      </p:cBhvr>
                                    </p:animRot>
                                    <p:animRot by="240000">
                                      <p:cBhvr>
                                        <p:cTn id="93" dur="200" fill="hold">
                                          <p:stCondLst>
                                            <p:cond delay="400"/>
                                          </p:stCondLst>
                                        </p:cTn>
                                        <p:tgtEl>
                                          <p:spTgt spid="16"/>
                                        </p:tgtEl>
                                        <p:attrNameLst>
                                          <p:attrName>r</p:attrName>
                                        </p:attrNameLst>
                                      </p:cBhvr>
                                    </p:animRot>
                                    <p:animRot by="-240000">
                                      <p:cBhvr>
                                        <p:cTn id="94" dur="200" fill="hold">
                                          <p:stCondLst>
                                            <p:cond delay="600"/>
                                          </p:stCondLst>
                                        </p:cTn>
                                        <p:tgtEl>
                                          <p:spTgt spid="16"/>
                                        </p:tgtEl>
                                        <p:attrNameLst>
                                          <p:attrName>r</p:attrName>
                                        </p:attrNameLst>
                                      </p:cBhvr>
                                    </p:animRot>
                                    <p:animRot by="120000">
                                      <p:cBhvr>
                                        <p:cTn id="95" dur="200" fill="hold">
                                          <p:stCondLst>
                                            <p:cond delay="800"/>
                                          </p:stCondLst>
                                        </p:cTn>
                                        <p:tgtEl>
                                          <p:spTgt spid="16"/>
                                        </p:tgtEl>
                                        <p:attrNameLst>
                                          <p:attrName>r</p:attrName>
                                        </p:attrNameLst>
                                      </p:cBhvr>
                                    </p:animRot>
                                  </p:childTnLst>
                                </p:cTn>
                              </p:par>
                              <p:par>
                                <p:cTn id="96" presetID="32" presetClass="emph" presetSubtype="0" repeatCount="indefinite" fill="hold" grpId="1" nodeType="withEffect">
                                  <p:stCondLst>
                                    <p:cond delay="2250"/>
                                  </p:stCondLst>
                                  <p:childTnLst>
                                    <p:animRot by="120000">
                                      <p:cBhvr>
                                        <p:cTn id="97" dur="100" fill="hold">
                                          <p:stCondLst>
                                            <p:cond delay="0"/>
                                          </p:stCondLst>
                                        </p:cTn>
                                        <p:tgtEl>
                                          <p:spTgt spid="25"/>
                                        </p:tgtEl>
                                        <p:attrNameLst>
                                          <p:attrName>r</p:attrName>
                                        </p:attrNameLst>
                                      </p:cBhvr>
                                    </p:animRot>
                                    <p:animRot by="-240000">
                                      <p:cBhvr>
                                        <p:cTn id="98" dur="200" fill="hold">
                                          <p:stCondLst>
                                            <p:cond delay="200"/>
                                          </p:stCondLst>
                                        </p:cTn>
                                        <p:tgtEl>
                                          <p:spTgt spid="25"/>
                                        </p:tgtEl>
                                        <p:attrNameLst>
                                          <p:attrName>r</p:attrName>
                                        </p:attrNameLst>
                                      </p:cBhvr>
                                    </p:animRot>
                                    <p:animRot by="240000">
                                      <p:cBhvr>
                                        <p:cTn id="99" dur="200" fill="hold">
                                          <p:stCondLst>
                                            <p:cond delay="400"/>
                                          </p:stCondLst>
                                        </p:cTn>
                                        <p:tgtEl>
                                          <p:spTgt spid="25"/>
                                        </p:tgtEl>
                                        <p:attrNameLst>
                                          <p:attrName>r</p:attrName>
                                        </p:attrNameLst>
                                      </p:cBhvr>
                                    </p:animRot>
                                    <p:animRot by="-240000">
                                      <p:cBhvr>
                                        <p:cTn id="100" dur="200" fill="hold">
                                          <p:stCondLst>
                                            <p:cond delay="600"/>
                                          </p:stCondLst>
                                        </p:cTn>
                                        <p:tgtEl>
                                          <p:spTgt spid="25"/>
                                        </p:tgtEl>
                                        <p:attrNameLst>
                                          <p:attrName>r</p:attrName>
                                        </p:attrNameLst>
                                      </p:cBhvr>
                                    </p:animRot>
                                    <p:animRot by="120000">
                                      <p:cBhvr>
                                        <p:cTn id="101" dur="200" fill="hold">
                                          <p:stCondLst>
                                            <p:cond delay="800"/>
                                          </p:stCondLst>
                                        </p:cTn>
                                        <p:tgtEl>
                                          <p:spTgt spid="25"/>
                                        </p:tgtEl>
                                        <p:attrNameLst>
                                          <p:attrName>r</p:attrName>
                                        </p:attrNameLst>
                                      </p:cBhvr>
                                    </p:animRot>
                                  </p:childTnLst>
                                </p:cTn>
                              </p:par>
                              <p:par>
                                <p:cTn id="102" presetID="32" presetClass="emph" presetSubtype="0" repeatCount="indefinite" fill="hold" grpId="1" nodeType="withEffect">
                                  <p:stCondLst>
                                    <p:cond delay="2500"/>
                                  </p:stCondLst>
                                  <p:childTnLst>
                                    <p:animRot by="120000">
                                      <p:cBhvr>
                                        <p:cTn id="103" dur="100" fill="hold">
                                          <p:stCondLst>
                                            <p:cond delay="0"/>
                                          </p:stCondLst>
                                        </p:cTn>
                                        <p:tgtEl>
                                          <p:spTgt spid="21"/>
                                        </p:tgtEl>
                                        <p:attrNameLst>
                                          <p:attrName>r</p:attrName>
                                        </p:attrNameLst>
                                      </p:cBhvr>
                                    </p:animRot>
                                    <p:animRot by="-240000">
                                      <p:cBhvr>
                                        <p:cTn id="104" dur="200" fill="hold">
                                          <p:stCondLst>
                                            <p:cond delay="200"/>
                                          </p:stCondLst>
                                        </p:cTn>
                                        <p:tgtEl>
                                          <p:spTgt spid="21"/>
                                        </p:tgtEl>
                                        <p:attrNameLst>
                                          <p:attrName>r</p:attrName>
                                        </p:attrNameLst>
                                      </p:cBhvr>
                                    </p:animRot>
                                    <p:animRot by="240000">
                                      <p:cBhvr>
                                        <p:cTn id="105" dur="200" fill="hold">
                                          <p:stCondLst>
                                            <p:cond delay="400"/>
                                          </p:stCondLst>
                                        </p:cTn>
                                        <p:tgtEl>
                                          <p:spTgt spid="21"/>
                                        </p:tgtEl>
                                        <p:attrNameLst>
                                          <p:attrName>r</p:attrName>
                                        </p:attrNameLst>
                                      </p:cBhvr>
                                    </p:animRot>
                                    <p:animRot by="-240000">
                                      <p:cBhvr>
                                        <p:cTn id="106" dur="200" fill="hold">
                                          <p:stCondLst>
                                            <p:cond delay="600"/>
                                          </p:stCondLst>
                                        </p:cTn>
                                        <p:tgtEl>
                                          <p:spTgt spid="21"/>
                                        </p:tgtEl>
                                        <p:attrNameLst>
                                          <p:attrName>r</p:attrName>
                                        </p:attrNameLst>
                                      </p:cBhvr>
                                    </p:animRot>
                                    <p:animRot by="120000">
                                      <p:cBhvr>
                                        <p:cTn id="107" dur="200" fill="hold">
                                          <p:stCondLst>
                                            <p:cond delay="800"/>
                                          </p:stCondLst>
                                        </p:cTn>
                                        <p:tgtEl>
                                          <p:spTgt spid="21"/>
                                        </p:tgtEl>
                                        <p:attrNameLst>
                                          <p:attrName>r</p:attrName>
                                        </p:attrNameLst>
                                      </p:cBhvr>
                                    </p:animRot>
                                  </p:childTnLst>
                                </p:cTn>
                              </p:par>
                              <p:par>
                                <p:cTn id="108" presetID="32" presetClass="emph" presetSubtype="0" repeatCount="indefinite" fill="hold" grpId="1" nodeType="withEffect">
                                  <p:stCondLst>
                                    <p:cond delay="2750"/>
                                  </p:stCondLst>
                                  <p:childTnLst>
                                    <p:animRot by="120000">
                                      <p:cBhvr>
                                        <p:cTn id="109" dur="100" fill="hold">
                                          <p:stCondLst>
                                            <p:cond delay="0"/>
                                          </p:stCondLst>
                                        </p:cTn>
                                        <p:tgtEl>
                                          <p:spTgt spid="20"/>
                                        </p:tgtEl>
                                        <p:attrNameLst>
                                          <p:attrName>r</p:attrName>
                                        </p:attrNameLst>
                                      </p:cBhvr>
                                    </p:animRot>
                                    <p:animRot by="-240000">
                                      <p:cBhvr>
                                        <p:cTn id="110" dur="200" fill="hold">
                                          <p:stCondLst>
                                            <p:cond delay="200"/>
                                          </p:stCondLst>
                                        </p:cTn>
                                        <p:tgtEl>
                                          <p:spTgt spid="20"/>
                                        </p:tgtEl>
                                        <p:attrNameLst>
                                          <p:attrName>r</p:attrName>
                                        </p:attrNameLst>
                                      </p:cBhvr>
                                    </p:animRot>
                                    <p:animRot by="240000">
                                      <p:cBhvr>
                                        <p:cTn id="111" dur="200" fill="hold">
                                          <p:stCondLst>
                                            <p:cond delay="400"/>
                                          </p:stCondLst>
                                        </p:cTn>
                                        <p:tgtEl>
                                          <p:spTgt spid="20"/>
                                        </p:tgtEl>
                                        <p:attrNameLst>
                                          <p:attrName>r</p:attrName>
                                        </p:attrNameLst>
                                      </p:cBhvr>
                                    </p:animRot>
                                    <p:animRot by="-240000">
                                      <p:cBhvr>
                                        <p:cTn id="112" dur="200" fill="hold">
                                          <p:stCondLst>
                                            <p:cond delay="600"/>
                                          </p:stCondLst>
                                        </p:cTn>
                                        <p:tgtEl>
                                          <p:spTgt spid="20"/>
                                        </p:tgtEl>
                                        <p:attrNameLst>
                                          <p:attrName>r</p:attrName>
                                        </p:attrNameLst>
                                      </p:cBhvr>
                                    </p:animRot>
                                    <p:animRot by="120000">
                                      <p:cBhvr>
                                        <p:cTn id="113"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KILLS SECTION BREAK">
    <p:bg>
      <p:bgPr>
        <a:solidFill>
          <a:srgbClr val="3CB5A2"/>
        </a:solidFill>
        <a:effectLst/>
      </p:bgPr>
    </p:bg>
    <p:spTree>
      <p:nvGrpSpPr>
        <p:cNvPr id="1" name=""/>
        <p:cNvGrpSpPr/>
        <p:nvPr/>
      </p:nvGrpSpPr>
      <p:grpSpPr>
        <a:xfrm>
          <a:off x="0" y="0"/>
          <a:ext cx="0" cy="0"/>
          <a:chOff x="0" y="0"/>
          <a:chExt cx="0" cy="0"/>
        </a:xfrm>
      </p:grpSpPr>
      <p:sp>
        <p:nvSpPr>
          <p:cNvPr id="2" name="Text Placeholder 16"/>
          <p:cNvSpPr>
            <a:spLocks noGrp="1"/>
          </p:cNvSpPr>
          <p:nvPr>
            <p:ph type="body" sz="quarter" idx="10" hasCustomPrompt="1"/>
          </p:nvPr>
        </p:nvSpPr>
        <p:spPr>
          <a:xfrm>
            <a:off x="3637982" y="2781801"/>
            <a:ext cx="6172767" cy="1330136"/>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OUR SKILLS</a:t>
            </a:r>
          </a:p>
        </p:txBody>
      </p:sp>
      <p:sp>
        <p:nvSpPr>
          <p:cNvPr id="16" name="Rectangle 15"/>
          <p:cNvSpPr/>
          <p:nvPr userDrawn="1"/>
        </p:nvSpPr>
        <p:spPr>
          <a:xfrm>
            <a:off x="-959197" y="2493690"/>
            <a:ext cx="3865161" cy="4508927"/>
          </a:xfrm>
          <a:prstGeom prst="rect">
            <a:avLst/>
          </a:prstGeom>
        </p:spPr>
        <p:txBody>
          <a:bodyPr wrap="none">
            <a:spAutoFit/>
          </a:bodyPr>
          <a:lstStyle/>
          <a:p>
            <a:pPr algn="ctr"/>
            <a:r>
              <a:rPr lang="en-US" sz="28700" dirty="0">
                <a:solidFill>
                  <a:srgbClr val="339D8B"/>
                </a:solidFill>
                <a:latin typeface="Sosa" pitchFamily="2" charset="0"/>
                <a:ea typeface="Entypo" pitchFamily="2" charset="0"/>
              </a:rPr>
              <a:t>X</a:t>
            </a:r>
            <a:endParaRPr lang="ru-RU" sz="28700" dirty="0">
              <a:solidFill>
                <a:srgbClr val="339D8B"/>
              </a:solidFill>
              <a:latin typeface="Sosa" pitchFamily="2" charset="0"/>
              <a:ea typeface="Entypo" pitchFamily="2" charset="0"/>
            </a:endParaRPr>
          </a:p>
        </p:txBody>
      </p:sp>
      <p:sp>
        <p:nvSpPr>
          <p:cNvPr id="17" name="Rectangle 16"/>
          <p:cNvSpPr/>
          <p:nvPr userDrawn="1"/>
        </p:nvSpPr>
        <p:spPr>
          <a:xfrm rot="455496">
            <a:off x="1705099" y="4955604"/>
            <a:ext cx="2736648" cy="3154710"/>
          </a:xfrm>
          <a:prstGeom prst="rect">
            <a:avLst/>
          </a:prstGeom>
        </p:spPr>
        <p:txBody>
          <a:bodyPr wrap="none">
            <a:spAutoFit/>
          </a:bodyPr>
          <a:lstStyle/>
          <a:p>
            <a:pPr algn="ctr"/>
            <a:r>
              <a:rPr lang="en-US" sz="19900" dirty="0">
                <a:solidFill>
                  <a:srgbClr val="339D8B"/>
                </a:solidFill>
                <a:latin typeface="Sosa" pitchFamily="2" charset="0"/>
                <a:ea typeface="Entypo" pitchFamily="2" charset="0"/>
              </a:rPr>
              <a:t>X</a:t>
            </a:r>
            <a:endParaRPr lang="ru-RU" sz="19900" dirty="0">
              <a:solidFill>
                <a:srgbClr val="339D8B"/>
              </a:solidFill>
              <a:latin typeface="Sosa" pitchFamily="2" charset="0"/>
              <a:ea typeface="Entypo" pitchFamily="2" charset="0"/>
            </a:endParaRPr>
          </a:p>
        </p:txBody>
      </p:sp>
      <p:sp>
        <p:nvSpPr>
          <p:cNvPr id="18" name="Rectangle 17"/>
          <p:cNvSpPr/>
          <p:nvPr userDrawn="1"/>
        </p:nvSpPr>
        <p:spPr>
          <a:xfrm rot="21203148">
            <a:off x="-389635" y="488014"/>
            <a:ext cx="2736647" cy="3154710"/>
          </a:xfrm>
          <a:prstGeom prst="rect">
            <a:avLst/>
          </a:prstGeom>
        </p:spPr>
        <p:txBody>
          <a:bodyPr wrap="none">
            <a:spAutoFit/>
          </a:bodyPr>
          <a:lstStyle/>
          <a:p>
            <a:pPr algn="ctr"/>
            <a:r>
              <a:rPr lang="en-US" sz="19900" dirty="0">
                <a:solidFill>
                  <a:srgbClr val="339D8B"/>
                </a:solidFill>
                <a:latin typeface="Sosa" pitchFamily="2" charset="0"/>
                <a:ea typeface="Entypo" pitchFamily="2" charset="0"/>
              </a:rPr>
              <a:t>X</a:t>
            </a:r>
            <a:endParaRPr lang="ru-RU" sz="19900" dirty="0">
              <a:solidFill>
                <a:srgbClr val="339D8B"/>
              </a:solidFill>
              <a:latin typeface="Sosa" pitchFamily="2" charset="0"/>
              <a:ea typeface="Entypo" pitchFamily="2" charset="0"/>
            </a:endParaRPr>
          </a:p>
        </p:txBody>
      </p:sp>
      <p:sp>
        <p:nvSpPr>
          <p:cNvPr id="19" name="Rectangle 18"/>
          <p:cNvSpPr/>
          <p:nvPr userDrawn="1"/>
        </p:nvSpPr>
        <p:spPr>
          <a:xfrm rot="21203148">
            <a:off x="1717831" y="2022808"/>
            <a:ext cx="1954381"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
        <p:nvSpPr>
          <p:cNvPr id="20" name="Rectangle 19"/>
          <p:cNvSpPr/>
          <p:nvPr userDrawn="1"/>
        </p:nvSpPr>
        <p:spPr>
          <a:xfrm rot="21203148">
            <a:off x="-442410" y="-979611"/>
            <a:ext cx="1954382"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
        <p:nvSpPr>
          <p:cNvPr id="21" name="Rectangle 20"/>
          <p:cNvSpPr/>
          <p:nvPr userDrawn="1"/>
        </p:nvSpPr>
        <p:spPr>
          <a:xfrm rot="20182949">
            <a:off x="-189898" y="5933738"/>
            <a:ext cx="2313454" cy="2646878"/>
          </a:xfrm>
          <a:prstGeom prst="rect">
            <a:avLst/>
          </a:prstGeom>
        </p:spPr>
        <p:txBody>
          <a:bodyPr wrap="none">
            <a:spAutoFit/>
          </a:bodyPr>
          <a:lstStyle/>
          <a:p>
            <a:pPr algn="ctr"/>
            <a:r>
              <a:rPr lang="en-US" sz="16600" dirty="0">
                <a:solidFill>
                  <a:srgbClr val="339D8B"/>
                </a:solidFill>
                <a:latin typeface="Sosa" pitchFamily="2" charset="0"/>
                <a:ea typeface="Entypo" pitchFamily="2" charset="0"/>
              </a:rPr>
              <a:t>X</a:t>
            </a:r>
            <a:endParaRPr lang="ru-RU" sz="16600" dirty="0">
              <a:solidFill>
                <a:srgbClr val="339D8B"/>
              </a:solidFill>
              <a:latin typeface="Sosa" pitchFamily="2" charset="0"/>
              <a:ea typeface="Entypo" pitchFamily="2" charset="0"/>
            </a:endParaRPr>
          </a:p>
        </p:txBody>
      </p:sp>
      <p:sp>
        <p:nvSpPr>
          <p:cNvPr id="22" name="Rectangle 21"/>
          <p:cNvSpPr/>
          <p:nvPr userDrawn="1"/>
        </p:nvSpPr>
        <p:spPr>
          <a:xfrm rot="21203148">
            <a:off x="1047325" y="-1796202"/>
            <a:ext cx="3249608" cy="3770263"/>
          </a:xfrm>
          <a:prstGeom prst="rect">
            <a:avLst/>
          </a:prstGeom>
        </p:spPr>
        <p:txBody>
          <a:bodyPr wrap="none">
            <a:spAutoFit/>
          </a:bodyPr>
          <a:lstStyle/>
          <a:p>
            <a:pPr algn="ctr"/>
            <a:r>
              <a:rPr lang="en-US" sz="23900" dirty="0">
                <a:solidFill>
                  <a:srgbClr val="339D8B"/>
                </a:solidFill>
                <a:latin typeface="Sosa" pitchFamily="2" charset="0"/>
                <a:ea typeface="Entypo" pitchFamily="2" charset="0"/>
              </a:rPr>
              <a:t>X</a:t>
            </a:r>
            <a:endParaRPr lang="ru-RU" sz="23900" dirty="0">
              <a:solidFill>
                <a:srgbClr val="339D8B"/>
              </a:solidFill>
              <a:latin typeface="Sosa" pitchFamily="2" charset="0"/>
              <a:ea typeface="Entypo" pitchFamily="2" charset="0"/>
            </a:endParaRPr>
          </a:p>
        </p:txBody>
      </p:sp>
      <p:sp>
        <p:nvSpPr>
          <p:cNvPr id="23" name="Rectangle 22"/>
          <p:cNvSpPr/>
          <p:nvPr userDrawn="1"/>
        </p:nvSpPr>
        <p:spPr>
          <a:xfrm rot="20741581">
            <a:off x="3532773" y="4319054"/>
            <a:ext cx="1954382"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Tree>
    <p:extLst>
      <p:ext uri="{BB962C8B-B14F-4D97-AF65-F5344CB8AC3E}">
        <p14:creationId xmlns:p14="http://schemas.microsoft.com/office/powerpoint/2010/main" val="357254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16"/>
                                        </p:tgtEl>
                                        <p:attrNameLst>
                                          <p:attrName>r</p:attrName>
                                        </p:attrNameLst>
                                      </p:cBhvr>
                                    </p:animRot>
                                  </p:childTnLst>
                                </p:cTn>
                              </p:par>
                              <p:par>
                                <p:cTn id="7" presetID="8" presetClass="emph" presetSubtype="0" repeatCount="indefinite" fill="hold" grpId="0" nodeType="withEffect">
                                  <p:stCondLst>
                                    <p:cond delay="250"/>
                                  </p:stCondLst>
                                  <p:childTnLst>
                                    <p:animRot by="21600000">
                                      <p:cBhvr>
                                        <p:cTn id="8" dur="2000" fill="hold"/>
                                        <p:tgtEl>
                                          <p:spTgt spid="17"/>
                                        </p:tgtEl>
                                        <p:attrNameLst>
                                          <p:attrName>r</p:attrName>
                                        </p:attrNameLst>
                                      </p:cBhvr>
                                    </p:animRot>
                                  </p:childTnLst>
                                </p:cTn>
                              </p:par>
                              <p:par>
                                <p:cTn id="9" presetID="8" presetClass="emph" presetSubtype="0" repeatCount="indefinite" fill="hold" grpId="0" nodeType="withEffect">
                                  <p:stCondLst>
                                    <p:cond delay="500"/>
                                  </p:stCondLst>
                                  <p:childTnLst>
                                    <p:animRot by="21600000">
                                      <p:cBhvr>
                                        <p:cTn id="10" dur="2000" fill="hold"/>
                                        <p:tgtEl>
                                          <p:spTgt spid="18"/>
                                        </p:tgtEl>
                                        <p:attrNameLst>
                                          <p:attrName>r</p:attrName>
                                        </p:attrNameLst>
                                      </p:cBhvr>
                                    </p:animRot>
                                  </p:childTnLst>
                                </p:cTn>
                              </p:par>
                              <p:par>
                                <p:cTn id="11" presetID="8" presetClass="emph" presetSubtype="0" repeatCount="indefinite" fill="hold" grpId="0" nodeType="withEffect">
                                  <p:stCondLst>
                                    <p:cond delay="750"/>
                                  </p:stCondLst>
                                  <p:childTnLst>
                                    <p:animRot by="21600000">
                                      <p:cBhvr>
                                        <p:cTn id="12" dur="2000" fill="hold"/>
                                        <p:tgtEl>
                                          <p:spTgt spid="19"/>
                                        </p:tgtEl>
                                        <p:attrNameLst>
                                          <p:attrName>r</p:attrName>
                                        </p:attrNameLst>
                                      </p:cBhvr>
                                    </p:animRot>
                                  </p:childTnLst>
                                </p:cTn>
                              </p:par>
                              <p:par>
                                <p:cTn id="13" presetID="8" presetClass="emph" presetSubtype="0" repeatCount="indefinite" fill="hold" grpId="0" nodeType="withEffect">
                                  <p:stCondLst>
                                    <p:cond delay="1000"/>
                                  </p:stCondLst>
                                  <p:childTnLst>
                                    <p:animRot by="21600000">
                                      <p:cBhvr>
                                        <p:cTn id="14" dur="2000" fill="hold"/>
                                        <p:tgtEl>
                                          <p:spTgt spid="20"/>
                                        </p:tgtEl>
                                        <p:attrNameLst>
                                          <p:attrName>r</p:attrName>
                                        </p:attrNameLst>
                                      </p:cBhvr>
                                    </p:animRot>
                                  </p:childTnLst>
                                </p:cTn>
                              </p:par>
                              <p:par>
                                <p:cTn id="15" presetID="8" presetClass="emph" presetSubtype="0" repeatCount="indefinite" fill="hold" grpId="0" nodeType="withEffect">
                                  <p:stCondLst>
                                    <p:cond delay="1250"/>
                                  </p:stCondLst>
                                  <p:childTnLst>
                                    <p:animRot by="21600000">
                                      <p:cBhvr>
                                        <p:cTn id="16" dur="2000" fill="hold"/>
                                        <p:tgtEl>
                                          <p:spTgt spid="21"/>
                                        </p:tgtEl>
                                        <p:attrNameLst>
                                          <p:attrName>r</p:attrName>
                                        </p:attrNameLst>
                                      </p:cBhvr>
                                    </p:animRot>
                                  </p:childTnLst>
                                </p:cTn>
                              </p:par>
                              <p:par>
                                <p:cTn id="17" presetID="8" presetClass="emph" presetSubtype="0" repeatCount="indefinite" fill="hold" grpId="0" nodeType="withEffect">
                                  <p:stCondLst>
                                    <p:cond delay="1500"/>
                                  </p:stCondLst>
                                  <p:childTnLst>
                                    <p:animRot by="21600000">
                                      <p:cBhvr>
                                        <p:cTn id="18" dur="2000" fill="hold"/>
                                        <p:tgtEl>
                                          <p:spTgt spid="22"/>
                                        </p:tgtEl>
                                        <p:attrNameLst>
                                          <p:attrName>r</p:attrName>
                                        </p:attrNameLst>
                                      </p:cBhvr>
                                    </p:animRot>
                                  </p:childTnLst>
                                </p:cTn>
                              </p:par>
                              <p:par>
                                <p:cTn id="19" presetID="8" presetClass="emph" presetSubtype="0" repeatCount="indefinite" fill="hold" grpId="0" nodeType="withEffect">
                                  <p:stCondLst>
                                    <p:cond delay="1750"/>
                                  </p:stCondLst>
                                  <p:childTnLst>
                                    <p:animRot by="21600000">
                                      <p:cBhvr>
                                        <p:cTn id="20" dur="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CESS SECTION BREAK">
    <p:bg>
      <p:bgPr>
        <a:solidFill>
          <a:srgbClr val="EB9605"/>
        </a:solidFill>
        <a:effectLst/>
      </p:bgPr>
    </p:bg>
    <p:spTree>
      <p:nvGrpSpPr>
        <p:cNvPr id="1" name=""/>
        <p:cNvGrpSpPr/>
        <p:nvPr/>
      </p:nvGrpSpPr>
      <p:grpSpPr>
        <a:xfrm>
          <a:off x="0" y="0"/>
          <a:ext cx="0" cy="0"/>
          <a:chOff x="0" y="0"/>
          <a:chExt cx="0" cy="0"/>
        </a:xfrm>
      </p:grpSpPr>
      <p:sp>
        <p:nvSpPr>
          <p:cNvPr id="28" name="Text Placeholder 16"/>
          <p:cNvSpPr>
            <a:spLocks noGrp="1"/>
          </p:cNvSpPr>
          <p:nvPr>
            <p:ph type="body" sz="quarter" idx="10" hasCustomPrompt="1"/>
          </p:nvPr>
        </p:nvSpPr>
        <p:spPr>
          <a:xfrm>
            <a:off x="1808219"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PROCESS</a:t>
            </a:r>
          </a:p>
        </p:txBody>
      </p:sp>
      <p:sp>
        <p:nvSpPr>
          <p:cNvPr id="15" name="Rectangle 14"/>
          <p:cNvSpPr/>
          <p:nvPr userDrawn="1"/>
        </p:nvSpPr>
        <p:spPr>
          <a:xfrm rot="3616020">
            <a:off x="9599275" y="-1959032"/>
            <a:ext cx="4842993" cy="7725192"/>
          </a:xfrm>
          <a:prstGeom prst="rect">
            <a:avLst/>
          </a:prstGeom>
        </p:spPr>
        <p:txBody>
          <a:bodyPr wrap="none">
            <a:spAutoFit/>
          </a:bodyPr>
          <a:lstStyle/>
          <a:p>
            <a:pPr algn="ctr"/>
            <a:r>
              <a:rPr lang="en-US" sz="49600" dirty="0">
                <a:solidFill>
                  <a:srgbClr val="D18305"/>
                </a:solidFill>
                <a:latin typeface="RaphaelIcons" pitchFamily="2" charset="0"/>
              </a:rPr>
              <a:t>0</a:t>
            </a:r>
            <a:endParaRPr lang="ru-RU" sz="49600" dirty="0">
              <a:solidFill>
                <a:srgbClr val="D18305"/>
              </a:solidFill>
            </a:endParaRPr>
          </a:p>
        </p:txBody>
      </p:sp>
      <p:sp>
        <p:nvSpPr>
          <p:cNvPr id="29" name="Rectangle 28"/>
          <p:cNvSpPr/>
          <p:nvPr userDrawn="1"/>
        </p:nvSpPr>
        <p:spPr>
          <a:xfrm rot="18813816">
            <a:off x="10873948" y="-350901"/>
            <a:ext cx="2880917" cy="4508927"/>
          </a:xfrm>
          <a:prstGeom prst="rect">
            <a:avLst/>
          </a:prstGeom>
        </p:spPr>
        <p:txBody>
          <a:bodyPr wrap="none">
            <a:spAutoFit/>
          </a:bodyPr>
          <a:lstStyle/>
          <a:p>
            <a:pPr algn="ctr"/>
            <a:r>
              <a:rPr lang="en-US" sz="28700" dirty="0">
                <a:solidFill>
                  <a:srgbClr val="D18305"/>
                </a:solidFill>
                <a:latin typeface="RaphaelIcons" pitchFamily="2" charset="0"/>
              </a:rPr>
              <a:t>0</a:t>
            </a:r>
            <a:endParaRPr lang="ru-RU" sz="28700" dirty="0">
              <a:solidFill>
                <a:srgbClr val="D18305"/>
              </a:solidFill>
            </a:endParaRPr>
          </a:p>
        </p:txBody>
      </p:sp>
      <p:sp>
        <p:nvSpPr>
          <p:cNvPr id="30" name="Rectangle 29"/>
          <p:cNvSpPr/>
          <p:nvPr userDrawn="1"/>
        </p:nvSpPr>
        <p:spPr>
          <a:xfrm rot="2532946">
            <a:off x="9476921" y="3172984"/>
            <a:ext cx="3416320" cy="5386090"/>
          </a:xfrm>
          <a:prstGeom prst="rect">
            <a:avLst/>
          </a:prstGeom>
        </p:spPr>
        <p:txBody>
          <a:bodyPr wrap="none">
            <a:spAutoFit/>
          </a:bodyPr>
          <a:lstStyle/>
          <a:p>
            <a:pPr algn="ctr"/>
            <a:r>
              <a:rPr lang="en-US" sz="34400" dirty="0">
                <a:solidFill>
                  <a:srgbClr val="D18305"/>
                </a:solidFill>
                <a:latin typeface="RaphaelIcons" pitchFamily="2" charset="0"/>
              </a:rPr>
              <a:t>0</a:t>
            </a:r>
            <a:endParaRPr lang="ru-RU" sz="34400" dirty="0">
              <a:solidFill>
                <a:srgbClr val="D18305"/>
              </a:solidFill>
            </a:endParaRPr>
          </a:p>
        </p:txBody>
      </p:sp>
      <p:sp>
        <p:nvSpPr>
          <p:cNvPr id="31" name="Rectangle 30"/>
          <p:cNvSpPr/>
          <p:nvPr userDrawn="1"/>
        </p:nvSpPr>
        <p:spPr>
          <a:xfrm rot="5146640">
            <a:off x="7923404" y="1922908"/>
            <a:ext cx="2428871" cy="3770263"/>
          </a:xfrm>
          <a:prstGeom prst="rect">
            <a:avLst/>
          </a:prstGeom>
        </p:spPr>
        <p:txBody>
          <a:bodyPr wrap="none">
            <a:spAutoFit/>
          </a:bodyPr>
          <a:lstStyle/>
          <a:p>
            <a:pPr algn="ctr"/>
            <a:r>
              <a:rPr lang="en-US" sz="23900" dirty="0">
                <a:solidFill>
                  <a:srgbClr val="D18305"/>
                </a:solidFill>
                <a:latin typeface="RaphaelIcons" pitchFamily="2" charset="0"/>
              </a:rPr>
              <a:t>0</a:t>
            </a:r>
            <a:endParaRPr lang="ru-RU" sz="23900" dirty="0">
              <a:solidFill>
                <a:srgbClr val="D18305"/>
              </a:solidFill>
            </a:endParaRPr>
          </a:p>
        </p:txBody>
      </p:sp>
      <p:sp>
        <p:nvSpPr>
          <p:cNvPr id="32" name="Rectangle 31"/>
          <p:cNvSpPr/>
          <p:nvPr userDrawn="1"/>
        </p:nvSpPr>
        <p:spPr>
          <a:xfrm rot="367441">
            <a:off x="8462557" y="2725278"/>
            <a:ext cx="1481495" cy="2215991"/>
          </a:xfrm>
          <a:prstGeom prst="rect">
            <a:avLst/>
          </a:prstGeom>
        </p:spPr>
        <p:txBody>
          <a:bodyPr wrap="none">
            <a:spAutoFit/>
          </a:bodyPr>
          <a:lstStyle/>
          <a:p>
            <a:pPr algn="ctr"/>
            <a:r>
              <a:rPr lang="en-US" sz="13800" dirty="0">
                <a:solidFill>
                  <a:srgbClr val="D18305"/>
                </a:solidFill>
                <a:latin typeface="RaphaelIcons" pitchFamily="2" charset="0"/>
              </a:rPr>
              <a:t>0</a:t>
            </a:r>
            <a:endParaRPr lang="ru-RU" sz="13800" dirty="0">
              <a:solidFill>
                <a:srgbClr val="D18305"/>
              </a:solidFill>
            </a:endParaRPr>
          </a:p>
        </p:txBody>
      </p:sp>
      <p:sp>
        <p:nvSpPr>
          <p:cNvPr id="33" name="Rectangle 32"/>
          <p:cNvSpPr/>
          <p:nvPr userDrawn="1"/>
        </p:nvSpPr>
        <p:spPr>
          <a:xfrm rot="20286791">
            <a:off x="10245905" y="4254452"/>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
        <p:nvSpPr>
          <p:cNvPr id="34" name="Rectangle 33"/>
          <p:cNvSpPr/>
          <p:nvPr userDrawn="1"/>
        </p:nvSpPr>
        <p:spPr>
          <a:xfrm rot="367441">
            <a:off x="8174525" y="4589561"/>
            <a:ext cx="1481495" cy="2215991"/>
          </a:xfrm>
          <a:prstGeom prst="rect">
            <a:avLst/>
          </a:prstGeom>
        </p:spPr>
        <p:txBody>
          <a:bodyPr wrap="none">
            <a:spAutoFit/>
          </a:bodyPr>
          <a:lstStyle/>
          <a:p>
            <a:pPr algn="ctr"/>
            <a:r>
              <a:rPr lang="en-US" sz="13800" dirty="0">
                <a:solidFill>
                  <a:srgbClr val="D18305"/>
                </a:solidFill>
                <a:latin typeface="RaphaelIcons" pitchFamily="2" charset="0"/>
              </a:rPr>
              <a:t>0</a:t>
            </a:r>
            <a:endParaRPr lang="ru-RU" sz="13800" dirty="0">
              <a:solidFill>
                <a:srgbClr val="D18305"/>
              </a:solidFill>
            </a:endParaRPr>
          </a:p>
        </p:txBody>
      </p:sp>
      <p:sp>
        <p:nvSpPr>
          <p:cNvPr id="35" name="Rectangle 34"/>
          <p:cNvSpPr/>
          <p:nvPr userDrawn="1"/>
        </p:nvSpPr>
        <p:spPr>
          <a:xfrm rot="367441">
            <a:off x="7961406" y="562960"/>
            <a:ext cx="1744388" cy="2646878"/>
          </a:xfrm>
          <a:prstGeom prst="rect">
            <a:avLst/>
          </a:prstGeom>
        </p:spPr>
        <p:txBody>
          <a:bodyPr wrap="none">
            <a:spAutoFit/>
          </a:bodyPr>
          <a:lstStyle/>
          <a:p>
            <a:pPr algn="ctr"/>
            <a:r>
              <a:rPr lang="en-US" sz="16600" dirty="0">
                <a:solidFill>
                  <a:srgbClr val="D18305"/>
                </a:solidFill>
                <a:latin typeface="RaphaelIcons" pitchFamily="2" charset="0"/>
              </a:rPr>
              <a:t>0</a:t>
            </a:r>
            <a:endParaRPr lang="ru-RU" sz="16600" dirty="0">
              <a:solidFill>
                <a:srgbClr val="D18305"/>
              </a:solidFill>
            </a:endParaRPr>
          </a:p>
        </p:txBody>
      </p:sp>
      <p:sp>
        <p:nvSpPr>
          <p:cNvPr id="36" name="Rectangle 35"/>
          <p:cNvSpPr/>
          <p:nvPr userDrawn="1"/>
        </p:nvSpPr>
        <p:spPr>
          <a:xfrm rot="2775971">
            <a:off x="8216474" y="-1355696"/>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
        <p:nvSpPr>
          <p:cNvPr id="37" name="Rectangle 36"/>
          <p:cNvSpPr/>
          <p:nvPr userDrawn="1"/>
        </p:nvSpPr>
        <p:spPr>
          <a:xfrm rot="20251755">
            <a:off x="7487749" y="188611"/>
            <a:ext cx="1011815" cy="1446550"/>
          </a:xfrm>
          <a:prstGeom prst="rect">
            <a:avLst/>
          </a:prstGeom>
        </p:spPr>
        <p:txBody>
          <a:bodyPr wrap="none">
            <a:spAutoFit/>
          </a:bodyPr>
          <a:lstStyle/>
          <a:p>
            <a:pPr algn="ctr"/>
            <a:r>
              <a:rPr lang="en-US" sz="8800" dirty="0">
                <a:solidFill>
                  <a:srgbClr val="D18305"/>
                </a:solidFill>
                <a:latin typeface="RaphaelIcons" pitchFamily="2" charset="0"/>
              </a:rPr>
              <a:t>0</a:t>
            </a:r>
            <a:endParaRPr lang="ru-RU" sz="8800" dirty="0">
              <a:solidFill>
                <a:srgbClr val="D18305"/>
              </a:solidFill>
            </a:endParaRPr>
          </a:p>
        </p:txBody>
      </p:sp>
      <p:sp>
        <p:nvSpPr>
          <p:cNvPr id="38" name="Rectangle 37"/>
          <p:cNvSpPr/>
          <p:nvPr userDrawn="1"/>
        </p:nvSpPr>
        <p:spPr>
          <a:xfrm rot="1270591">
            <a:off x="7791826" y="5771285"/>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Tree>
    <p:extLst>
      <p:ext uri="{BB962C8B-B14F-4D97-AF65-F5344CB8AC3E}">
        <p14:creationId xmlns:p14="http://schemas.microsoft.com/office/powerpoint/2010/main" val="35965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1+#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8" presetClass="emph" presetSubtype="0" repeatCount="indefinite" fill="hold" grpId="1" nodeType="withEffect">
                                  <p:stCondLst>
                                    <p:cond delay="0"/>
                                  </p:stCondLst>
                                  <p:childTnLst>
                                    <p:animRot by="21600000">
                                      <p:cBhvr>
                                        <p:cTn id="10" dur="2000" fill="hold"/>
                                        <p:tgtEl>
                                          <p:spTgt spid="30"/>
                                        </p:tgtEl>
                                        <p:attrNameLst>
                                          <p:attrName>r</p:attrName>
                                        </p:attrNameLst>
                                      </p:cBhvr>
                                    </p:animRot>
                                  </p:childTnLst>
                                </p:cTn>
                              </p:par>
                              <p:par>
                                <p:cTn id="11" presetID="2" presetClass="entr" presetSubtype="2" decel="100000" fill="hold" grpId="0" nodeType="withEffect">
                                  <p:stCondLst>
                                    <p:cond delay="75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750" fill="hold"/>
                                        <p:tgtEl>
                                          <p:spTgt spid="35"/>
                                        </p:tgtEl>
                                        <p:attrNameLst>
                                          <p:attrName>ppt_x</p:attrName>
                                        </p:attrNameLst>
                                      </p:cBhvr>
                                      <p:tavLst>
                                        <p:tav tm="0">
                                          <p:val>
                                            <p:strVal val="1+#ppt_w/2"/>
                                          </p:val>
                                        </p:tav>
                                        <p:tav tm="100000">
                                          <p:val>
                                            <p:strVal val="#ppt_x"/>
                                          </p:val>
                                        </p:tav>
                                      </p:tavLst>
                                    </p:anim>
                                    <p:anim calcmode="lin" valueType="num">
                                      <p:cBhvr additive="base">
                                        <p:cTn id="14" dur="750" fill="hold"/>
                                        <p:tgtEl>
                                          <p:spTgt spid="35"/>
                                        </p:tgtEl>
                                        <p:attrNameLst>
                                          <p:attrName>ppt_y</p:attrName>
                                        </p:attrNameLst>
                                      </p:cBhvr>
                                      <p:tavLst>
                                        <p:tav tm="0">
                                          <p:val>
                                            <p:strVal val="#ppt_y"/>
                                          </p:val>
                                        </p:tav>
                                        <p:tav tm="100000">
                                          <p:val>
                                            <p:strVal val="#ppt_y"/>
                                          </p:val>
                                        </p:tav>
                                      </p:tavLst>
                                    </p:anim>
                                  </p:childTnLst>
                                </p:cTn>
                              </p:par>
                              <p:par>
                                <p:cTn id="15" presetID="8" presetClass="emph" presetSubtype="0" repeatCount="indefinite" fill="hold" grpId="1" nodeType="withEffect">
                                  <p:stCondLst>
                                    <p:cond delay="0"/>
                                  </p:stCondLst>
                                  <p:childTnLst>
                                    <p:animRot by="21600000">
                                      <p:cBhvr>
                                        <p:cTn id="16" dur="2000" fill="hold"/>
                                        <p:tgtEl>
                                          <p:spTgt spid="35"/>
                                        </p:tgtEl>
                                        <p:attrNameLst>
                                          <p:attrName>r</p:attrName>
                                        </p:attrNameLst>
                                      </p:cBhvr>
                                    </p:animRot>
                                  </p:childTnLst>
                                </p:cTn>
                              </p:par>
                              <p:par>
                                <p:cTn id="17" presetID="2" presetClass="entr" presetSubtype="2"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1+#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8" presetClass="emph" presetSubtype="0" repeatCount="indefinite" fill="hold" grpId="1" nodeType="withEffect">
                                  <p:stCondLst>
                                    <p:cond delay="0"/>
                                  </p:stCondLst>
                                  <p:childTnLst>
                                    <p:animRot by="21600000">
                                      <p:cBhvr>
                                        <p:cTn id="22" dur="2000" fill="hold"/>
                                        <p:tgtEl>
                                          <p:spTgt spid="34"/>
                                        </p:tgtEl>
                                        <p:attrNameLst>
                                          <p:attrName>r</p:attrName>
                                        </p:attrNameLst>
                                      </p:cBhvr>
                                    </p:animRot>
                                  </p:childTnLst>
                                </p:cTn>
                              </p:par>
                              <p:par>
                                <p:cTn id="23" presetID="2" presetClass="entr" presetSubtype="2" decel="100000" fill="hold" grpId="0" nodeType="withEffect">
                                  <p:stCondLst>
                                    <p:cond delay="50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750" fill="hold"/>
                                        <p:tgtEl>
                                          <p:spTgt spid="32"/>
                                        </p:tgtEl>
                                        <p:attrNameLst>
                                          <p:attrName>ppt_x</p:attrName>
                                        </p:attrNameLst>
                                      </p:cBhvr>
                                      <p:tavLst>
                                        <p:tav tm="0">
                                          <p:val>
                                            <p:strVal val="1+#ppt_w/2"/>
                                          </p:val>
                                        </p:tav>
                                        <p:tav tm="100000">
                                          <p:val>
                                            <p:strVal val="#ppt_x"/>
                                          </p:val>
                                        </p:tav>
                                      </p:tavLst>
                                    </p:anim>
                                    <p:anim calcmode="lin" valueType="num">
                                      <p:cBhvr additive="base">
                                        <p:cTn id="26" dur="750" fill="hold"/>
                                        <p:tgtEl>
                                          <p:spTgt spid="32"/>
                                        </p:tgtEl>
                                        <p:attrNameLst>
                                          <p:attrName>ppt_y</p:attrName>
                                        </p:attrNameLst>
                                      </p:cBhvr>
                                      <p:tavLst>
                                        <p:tav tm="0">
                                          <p:val>
                                            <p:strVal val="#ppt_y"/>
                                          </p:val>
                                        </p:tav>
                                        <p:tav tm="100000">
                                          <p:val>
                                            <p:strVal val="#ppt_y"/>
                                          </p:val>
                                        </p:tav>
                                      </p:tavLst>
                                    </p:anim>
                                  </p:childTnLst>
                                </p:cTn>
                              </p:par>
                              <p:par>
                                <p:cTn id="27" presetID="8" presetClass="emph" presetSubtype="0" repeatCount="indefinite" fill="hold" grpId="1" nodeType="withEffect">
                                  <p:stCondLst>
                                    <p:cond delay="0"/>
                                  </p:stCondLst>
                                  <p:childTnLst>
                                    <p:animRot by="21600000">
                                      <p:cBhvr>
                                        <p:cTn id="28" dur="2000" fill="hold"/>
                                        <p:tgtEl>
                                          <p:spTgt spid="32"/>
                                        </p:tgtEl>
                                        <p:attrNameLst>
                                          <p:attrName>r</p:attrName>
                                        </p:attrNameLst>
                                      </p:cBhvr>
                                    </p:animRot>
                                  </p:childTnLst>
                                </p:cTn>
                              </p:par>
                              <p:par>
                                <p:cTn id="29" presetID="2" presetClass="entr" presetSubtype="2" decel="10000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750" fill="hold"/>
                                        <p:tgtEl>
                                          <p:spTgt spid="36"/>
                                        </p:tgtEl>
                                        <p:attrNameLst>
                                          <p:attrName>ppt_x</p:attrName>
                                        </p:attrNameLst>
                                      </p:cBhvr>
                                      <p:tavLst>
                                        <p:tav tm="0">
                                          <p:val>
                                            <p:strVal val="1+#ppt_w/2"/>
                                          </p:val>
                                        </p:tav>
                                        <p:tav tm="100000">
                                          <p:val>
                                            <p:strVal val="#ppt_x"/>
                                          </p:val>
                                        </p:tav>
                                      </p:tavLst>
                                    </p:anim>
                                    <p:anim calcmode="lin" valueType="num">
                                      <p:cBhvr additive="base">
                                        <p:cTn id="32" dur="750" fill="hold"/>
                                        <p:tgtEl>
                                          <p:spTgt spid="36"/>
                                        </p:tgtEl>
                                        <p:attrNameLst>
                                          <p:attrName>ppt_y</p:attrName>
                                        </p:attrNameLst>
                                      </p:cBhvr>
                                      <p:tavLst>
                                        <p:tav tm="0">
                                          <p:val>
                                            <p:strVal val="#ppt_y"/>
                                          </p:val>
                                        </p:tav>
                                        <p:tav tm="100000">
                                          <p:val>
                                            <p:strVal val="#ppt_y"/>
                                          </p:val>
                                        </p:tav>
                                      </p:tavLst>
                                    </p:anim>
                                  </p:childTnLst>
                                </p:cTn>
                              </p:par>
                              <p:par>
                                <p:cTn id="33" presetID="8" presetClass="emph" presetSubtype="0" repeatCount="indefinite" fill="hold" grpId="1" nodeType="withEffect">
                                  <p:stCondLst>
                                    <p:cond delay="0"/>
                                  </p:stCondLst>
                                  <p:childTnLst>
                                    <p:animRot by="21600000">
                                      <p:cBhvr>
                                        <p:cTn id="34" dur="2000" fill="hold"/>
                                        <p:tgtEl>
                                          <p:spTgt spid="36"/>
                                        </p:tgtEl>
                                        <p:attrNameLst>
                                          <p:attrName>r</p:attrName>
                                        </p:attrNameLst>
                                      </p:cBhvr>
                                    </p:animRot>
                                  </p:childTnLst>
                                </p:cTn>
                              </p:par>
                              <p:par>
                                <p:cTn id="35" presetID="2" presetClass="entr" presetSubtype="2" decel="100000" fill="hold" grpId="0" nodeType="withEffect">
                                  <p:stCondLst>
                                    <p:cond delay="15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750" fill="hold"/>
                                        <p:tgtEl>
                                          <p:spTgt spid="29"/>
                                        </p:tgtEl>
                                        <p:attrNameLst>
                                          <p:attrName>ppt_x</p:attrName>
                                        </p:attrNameLst>
                                      </p:cBhvr>
                                      <p:tavLst>
                                        <p:tav tm="0">
                                          <p:val>
                                            <p:strVal val="1+#ppt_w/2"/>
                                          </p:val>
                                        </p:tav>
                                        <p:tav tm="100000">
                                          <p:val>
                                            <p:strVal val="#ppt_x"/>
                                          </p:val>
                                        </p:tav>
                                      </p:tavLst>
                                    </p:anim>
                                    <p:anim calcmode="lin" valueType="num">
                                      <p:cBhvr additive="base">
                                        <p:cTn id="38" dur="750" fill="hold"/>
                                        <p:tgtEl>
                                          <p:spTgt spid="29"/>
                                        </p:tgtEl>
                                        <p:attrNameLst>
                                          <p:attrName>ppt_y</p:attrName>
                                        </p:attrNameLst>
                                      </p:cBhvr>
                                      <p:tavLst>
                                        <p:tav tm="0">
                                          <p:val>
                                            <p:strVal val="#ppt_y"/>
                                          </p:val>
                                        </p:tav>
                                        <p:tav tm="100000">
                                          <p:val>
                                            <p:strVal val="#ppt_y"/>
                                          </p:val>
                                        </p:tav>
                                      </p:tavLst>
                                    </p:anim>
                                  </p:childTnLst>
                                </p:cTn>
                              </p:par>
                              <p:par>
                                <p:cTn id="39" presetID="8" presetClass="emph" presetSubtype="0" repeatCount="indefinite" fill="hold" grpId="1" nodeType="withEffect">
                                  <p:stCondLst>
                                    <p:cond delay="0"/>
                                  </p:stCondLst>
                                  <p:childTnLst>
                                    <p:animRot by="21600000">
                                      <p:cBhvr>
                                        <p:cTn id="40" dur="2000" fill="hold"/>
                                        <p:tgtEl>
                                          <p:spTgt spid="29"/>
                                        </p:tgtEl>
                                        <p:attrNameLst>
                                          <p:attrName>r</p:attrName>
                                        </p:attrNameLst>
                                      </p:cBhvr>
                                    </p:animRot>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50" fill="hold"/>
                                        <p:tgtEl>
                                          <p:spTgt spid="15"/>
                                        </p:tgtEl>
                                        <p:attrNameLst>
                                          <p:attrName>ppt_x</p:attrName>
                                        </p:attrNameLst>
                                      </p:cBhvr>
                                      <p:tavLst>
                                        <p:tav tm="0">
                                          <p:val>
                                            <p:strVal val="1+#ppt_w/2"/>
                                          </p:val>
                                        </p:tav>
                                        <p:tav tm="100000">
                                          <p:val>
                                            <p:strVal val="#ppt_x"/>
                                          </p:val>
                                        </p:tav>
                                      </p:tavLst>
                                    </p:anim>
                                    <p:anim calcmode="lin" valueType="num">
                                      <p:cBhvr additive="base">
                                        <p:cTn id="44" dur="750" fill="hold"/>
                                        <p:tgtEl>
                                          <p:spTgt spid="15"/>
                                        </p:tgtEl>
                                        <p:attrNameLst>
                                          <p:attrName>ppt_y</p:attrName>
                                        </p:attrNameLst>
                                      </p:cBhvr>
                                      <p:tavLst>
                                        <p:tav tm="0">
                                          <p:val>
                                            <p:strVal val="#ppt_y"/>
                                          </p:val>
                                        </p:tav>
                                        <p:tav tm="100000">
                                          <p:val>
                                            <p:strVal val="#ppt_y"/>
                                          </p:val>
                                        </p:tav>
                                      </p:tavLst>
                                    </p:anim>
                                  </p:childTnLst>
                                </p:cTn>
                              </p:par>
                              <p:par>
                                <p:cTn id="45" presetID="8" presetClass="emph" presetSubtype="0" repeatCount="indefinite" fill="hold" grpId="1" nodeType="withEffect">
                                  <p:stCondLst>
                                    <p:cond delay="0"/>
                                  </p:stCondLst>
                                  <p:childTnLst>
                                    <p:animRot by="21600000">
                                      <p:cBhvr>
                                        <p:cTn id="46" dur="2000" fill="hold"/>
                                        <p:tgtEl>
                                          <p:spTgt spid="15"/>
                                        </p:tgtEl>
                                        <p:attrNameLst>
                                          <p:attrName>r</p:attrName>
                                        </p:attrNameLst>
                                      </p:cBhvr>
                                    </p:animRot>
                                  </p:childTnLst>
                                </p:cTn>
                              </p:par>
                              <p:par>
                                <p:cTn id="47" presetID="2" presetClass="entr" presetSubtype="2" decel="100000" fill="hold" grpId="0" nodeType="withEffect">
                                  <p:stCondLst>
                                    <p:cond delay="7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750" fill="hold"/>
                                        <p:tgtEl>
                                          <p:spTgt spid="37"/>
                                        </p:tgtEl>
                                        <p:attrNameLst>
                                          <p:attrName>ppt_x</p:attrName>
                                        </p:attrNameLst>
                                      </p:cBhvr>
                                      <p:tavLst>
                                        <p:tav tm="0">
                                          <p:val>
                                            <p:strVal val="1+#ppt_w/2"/>
                                          </p:val>
                                        </p:tav>
                                        <p:tav tm="100000">
                                          <p:val>
                                            <p:strVal val="#ppt_x"/>
                                          </p:val>
                                        </p:tav>
                                      </p:tavLst>
                                    </p:anim>
                                    <p:anim calcmode="lin" valueType="num">
                                      <p:cBhvr additive="base">
                                        <p:cTn id="50" dur="750" fill="hold"/>
                                        <p:tgtEl>
                                          <p:spTgt spid="37"/>
                                        </p:tgtEl>
                                        <p:attrNameLst>
                                          <p:attrName>ppt_y</p:attrName>
                                        </p:attrNameLst>
                                      </p:cBhvr>
                                      <p:tavLst>
                                        <p:tav tm="0">
                                          <p:val>
                                            <p:strVal val="#ppt_y"/>
                                          </p:val>
                                        </p:tav>
                                        <p:tav tm="100000">
                                          <p:val>
                                            <p:strVal val="#ppt_y"/>
                                          </p:val>
                                        </p:tav>
                                      </p:tavLst>
                                    </p:anim>
                                  </p:childTnLst>
                                </p:cTn>
                              </p:par>
                              <p:par>
                                <p:cTn id="51" presetID="8" presetClass="emph" presetSubtype="0" repeatCount="indefinite" fill="hold" grpId="1" nodeType="withEffect">
                                  <p:stCondLst>
                                    <p:cond delay="0"/>
                                  </p:stCondLst>
                                  <p:childTnLst>
                                    <p:animRot by="21600000">
                                      <p:cBhvr>
                                        <p:cTn id="52" dur="2000" fill="hold"/>
                                        <p:tgtEl>
                                          <p:spTgt spid="37"/>
                                        </p:tgtEl>
                                        <p:attrNameLst>
                                          <p:attrName>r</p:attrName>
                                        </p:attrNameLst>
                                      </p:cBhvr>
                                    </p:animRot>
                                  </p:childTnLst>
                                </p:cTn>
                              </p:par>
                              <p:par>
                                <p:cTn id="53" presetID="2" presetClass="entr" presetSubtype="2" decel="10000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750" fill="hold"/>
                                        <p:tgtEl>
                                          <p:spTgt spid="38"/>
                                        </p:tgtEl>
                                        <p:attrNameLst>
                                          <p:attrName>ppt_x</p:attrName>
                                        </p:attrNameLst>
                                      </p:cBhvr>
                                      <p:tavLst>
                                        <p:tav tm="0">
                                          <p:val>
                                            <p:strVal val="1+#ppt_w/2"/>
                                          </p:val>
                                        </p:tav>
                                        <p:tav tm="100000">
                                          <p:val>
                                            <p:strVal val="#ppt_x"/>
                                          </p:val>
                                        </p:tav>
                                      </p:tavLst>
                                    </p:anim>
                                    <p:anim calcmode="lin" valueType="num">
                                      <p:cBhvr additive="base">
                                        <p:cTn id="56" dur="750" fill="hold"/>
                                        <p:tgtEl>
                                          <p:spTgt spid="38"/>
                                        </p:tgtEl>
                                        <p:attrNameLst>
                                          <p:attrName>ppt_y</p:attrName>
                                        </p:attrNameLst>
                                      </p:cBhvr>
                                      <p:tavLst>
                                        <p:tav tm="0">
                                          <p:val>
                                            <p:strVal val="#ppt_y"/>
                                          </p:val>
                                        </p:tav>
                                        <p:tav tm="100000">
                                          <p:val>
                                            <p:strVal val="#ppt_y"/>
                                          </p:val>
                                        </p:tav>
                                      </p:tavLst>
                                    </p:anim>
                                  </p:childTnLst>
                                </p:cTn>
                              </p:par>
                              <p:par>
                                <p:cTn id="57" presetID="8" presetClass="emph" presetSubtype="0" repeatCount="indefinite" fill="hold" grpId="1" nodeType="withEffect">
                                  <p:stCondLst>
                                    <p:cond delay="0"/>
                                  </p:stCondLst>
                                  <p:childTnLst>
                                    <p:animRot by="21600000">
                                      <p:cBhvr>
                                        <p:cTn id="58" dur="2000" fill="hold"/>
                                        <p:tgtEl>
                                          <p:spTgt spid="38"/>
                                        </p:tgtEl>
                                        <p:attrNameLst>
                                          <p:attrName>r</p:attrName>
                                        </p:attrNameLst>
                                      </p:cBhvr>
                                    </p:animRot>
                                  </p:childTnLst>
                                </p:cTn>
                              </p:par>
                              <p:par>
                                <p:cTn id="59" presetID="2" presetClass="entr" presetSubtype="2" decel="100000" fill="hold" grpId="0" nodeType="with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750" fill="hold"/>
                                        <p:tgtEl>
                                          <p:spTgt spid="31"/>
                                        </p:tgtEl>
                                        <p:attrNameLst>
                                          <p:attrName>ppt_x</p:attrName>
                                        </p:attrNameLst>
                                      </p:cBhvr>
                                      <p:tavLst>
                                        <p:tav tm="0">
                                          <p:val>
                                            <p:strVal val="1+#ppt_w/2"/>
                                          </p:val>
                                        </p:tav>
                                        <p:tav tm="100000">
                                          <p:val>
                                            <p:strVal val="#ppt_x"/>
                                          </p:val>
                                        </p:tav>
                                      </p:tavLst>
                                    </p:anim>
                                    <p:anim calcmode="lin" valueType="num">
                                      <p:cBhvr additive="base">
                                        <p:cTn id="62" dur="750" fill="hold"/>
                                        <p:tgtEl>
                                          <p:spTgt spid="31"/>
                                        </p:tgtEl>
                                        <p:attrNameLst>
                                          <p:attrName>ppt_y</p:attrName>
                                        </p:attrNameLst>
                                      </p:cBhvr>
                                      <p:tavLst>
                                        <p:tav tm="0">
                                          <p:val>
                                            <p:strVal val="#ppt_y"/>
                                          </p:val>
                                        </p:tav>
                                        <p:tav tm="100000">
                                          <p:val>
                                            <p:strVal val="#ppt_y"/>
                                          </p:val>
                                        </p:tav>
                                      </p:tavLst>
                                    </p:anim>
                                  </p:childTnLst>
                                </p:cTn>
                              </p:par>
                              <p:par>
                                <p:cTn id="63" presetID="8" presetClass="emph" presetSubtype="0" repeatCount="indefinite" fill="hold" grpId="1" nodeType="withEffect">
                                  <p:stCondLst>
                                    <p:cond delay="0"/>
                                  </p:stCondLst>
                                  <p:childTnLst>
                                    <p:animRot by="21600000">
                                      <p:cBhvr>
                                        <p:cTn id="64" dur="2000" fill="hold"/>
                                        <p:tgtEl>
                                          <p:spTgt spid="31"/>
                                        </p:tgtEl>
                                        <p:attrNameLst>
                                          <p:attrName>r</p:attrName>
                                        </p:attrNameLst>
                                      </p:cBhvr>
                                    </p:animRot>
                                  </p:childTnLst>
                                </p:cTn>
                              </p:par>
                              <p:par>
                                <p:cTn id="65" presetID="2" presetClass="entr" presetSubtype="2" decel="100000" fill="hold" grpId="0" nodeType="withEffect">
                                  <p:stCondLst>
                                    <p:cond delay="75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750" fill="hold"/>
                                        <p:tgtEl>
                                          <p:spTgt spid="33"/>
                                        </p:tgtEl>
                                        <p:attrNameLst>
                                          <p:attrName>ppt_x</p:attrName>
                                        </p:attrNameLst>
                                      </p:cBhvr>
                                      <p:tavLst>
                                        <p:tav tm="0">
                                          <p:val>
                                            <p:strVal val="1+#ppt_w/2"/>
                                          </p:val>
                                        </p:tav>
                                        <p:tav tm="100000">
                                          <p:val>
                                            <p:strVal val="#ppt_x"/>
                                          </p:val>
                                        </p:tav>
                                      </p:tavLst>
                                    </p:anim>
                                    <p:anim calcmode="lin" valueType="num">
                                      <p:cBhvr additive="base">
                                        <p:cTn id="68" dur="750" fill="hold"/>
                                        <p:tgtEl>
                                          <p:spTgt spid="33"/>
                                        </p:tgtEl>
                                        <p:attrNameLst>
                                          <p:attrName>ppt_y</p:attrName>
                                        </p:attrNameLst>
                                      </p:cBhvr>
                                      <p:tavLst>
                                        <p:tav tm="0">
                                          <p:val>
                                            <p:strVal val="#ppt_y"/>
                                          </p:val>
                                        </p:tav>
                                        <p:tav tm="100000">
                                          <p:val>
                                            <p:strVal val="#ppt_y"/>
                                          </p:val>
                                        </p:tav>
                                      </p:tavLst>
                                    </p:anim>
                                  </p:childTnLst>
                                </p:cTn>
                              </p:par>
                              <p:par>
                                <p:cTn id="69" presetID="8" presetClass="emph" presetSubtype="0" repeatCount="indefinite" fill="hold" grpId="1" nodeType="withEffect">
                                  <p:stCondLst>
                                    <p:cond delay="0"/>
                                  </p:stCondLst>
                                  <p:childTnLst>
                                    <p:animRot by="21600000">
                                      <p:cBhvr>
                                        <p:cTn id="70"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ARKETING SECTION BREAK">
    <p:bg>
      <p:bgPr>
        <a:solidFill>
          <a:srgbClr val="FE4E50"/>
        </a:solidFill>
        <a:effectLst/>
      </p:bgPr>
    </p:bg>
    <p:spTree>
      <p:nvGrpSpPr>
        <p:cNvPr id="1" name=""/>
        <p:cNvGrpSpPr/>
        <p:nvPr/>
      </p:nvGrpSpPr>
      <p:grpSpPr>
        <a:xfrm>
          <a:off x="0" y="0"/>
          <a:ext cx="0" cy="0"/>
          <a:chOff x="0" y="0"/>
          <a:chExt cx="0" cy="0"/>
        </a:xfrm>
      </p:grpSpPr>
      <p:sp>
        <p:nvSpPr>
          <p:cNvPr id="2" name="Text Placeholder 16"/>
          <p:cNvSpPr>
            <a:spLocks noGrp="1"/>
          </p:cNvSpPr>
          <p:nvPr>
            <p:ph type="body" sz="quarter" idx="10" hasCustomPrompt="1"/>
          </p:nvPr>
        </p:nvSpPr>
        <p:spPr>
          <a:xfrm>
            <a:off x="3637982" y="2781800"/>
            <a:ext cx="6458517" cy="1447785"/>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MARKETING</a:t>
            </a:r>
          </a:p>
        </p:txBody>
      </p:sp>
      <p:sp>
        <p:nvSpPr>
          <p:cNvPr id="16" name="Rectangle 15"/>
          <p:cNvSpPr/>
          <p:nvPr userDrawn="1"/>
        </p:nvSpPr>
        <p:spPr>
          <a:xfrm rot="3930789">
            <a:off x="-364435" y="-1504185"/>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17" name="Rectangle 16"/>
          <p:cNvSpPr/>
          <p:nvPr userDrawn="1"/>
        </p:nvSpPr>
        <p:spPr>
          <a:xfrm rot="8487899">
            <a:off x="-480490" y="2293208"/>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18" name="Rectangle 17"/>
          <p:cNvSpPr/>
          <p:nvPr userDrawn="1"/>
        </p:nvSpPr>
        <p:spPr>
          <a:xfrm rot="20379912">
            <a:off x="-467962" y="4448579"/>
            <a:ext cx="1826141" cy="3154710"/>
          </a:xfrm>
          <a:prstGeom prst="rect">
            <a:avLst/>
          </a:prstGeom>
        </p:spPr>
        <p:txBody>
          <a:bodyPr wrap="none">
            <a:spAutoFit/>
          </a:bodyPr>
          <a:lstStyle/>
          <a:p>
            <a:pPr algn="ctr"/>
            <a:r>
              <a:rPr lang="en-US" sz="19900" dirty="0">
                <a:solidFill>
                  <a:srgbClr val="E20000"/>
                </a:solidFill>
                <a:latin typeface="Modern Pictograms" pitchFamily="50" charset="0"/>
              </a:rPr>
              <a:t>$</a:t>
            </a:r>
            <a:endParaRPr lang="ru-RU" sz="19900" dirty="0">
              <a:solidFill>
                <a:srgbClr val="E20000"/>
              </a:solidFill>
            </a:endParaRPr>
          </a:p>
        </p:txBody>
      </p:sp>
      <p:sp>
        <p:nvSpPr>
          <p:cNvPr id="19" name="Rectangle 18"/>
          <p:cNvSpPr/>
          <p:nvPr userDrawn="1"/>
        </p:nvSpPr>
        <p:spPr>
          <a:xfrm rot="3107046">
            <a:off x="-124877" y="1404743"/>
            <a:ext cx="1322798" cy="2215991"/>
          </a:xfrm>
          <a:prstGeom prst="rect">
            <a:avLst/>
          </a:prstGeom>
        </p:spPr>
        <p:txBody>
          <a:bodyPr wrap="none">
            <a:spAutoFit/>
          </a:bodyPr>
          <a:lstStyle/>
          <a:p>
            <a:pPr algn="ctr"/>
            <a:r>
              <a:rPr lang="en-US" sz="13800" dirty="0">
                <a:solidFill>
                  <a:srgbClr val="E20000"/>
                </a:solidFill>
                <a:latin typeface="Modern Pictograms" pitchFamily="50" charset="0"/>
              </a:rPr>
              <a:t>$</a:t>
            </a:r>
            <a:endParaRPr lang="ru-RU" sz="13800" dirty="0">
              <a:solidFill>
                <a:srgbClr val="E20000"/>
              </a:solidFill>
            </a:endParaRPr>
          </a:p>
        </p:txBody>
      </p:sp>
      <p:sp>
        <p:nvSpPr>
          <p:cNvPr id="20" name="Rectangle 19"/>
          <p:cNvSpPr/>
          <p:nvPr userDrawn="1"/>
        </p:nvSpPr>
        <p:spPr>
          <a:xfrm rot="427610">
            <a:off x="850537" y="548541"/>
            <a:ext cx="2154756" cy="3770263"/>
          </a:xfrm>
          <a:prstGeom prst="rect">
            <a:avLst/>
          </a:prstGeom>
        </p:spPr>
        <p:txBody>
          <a:bodyPr wrap="none">
            <a:spAutoFit/>
          </a:bodyPr>
          <a:lstStyle/>
          <a:p>
            <a:pPr algn="ctr"/>
            <a:r>
              <a:rPr lang="en-US" sz="23900" dirty="0">
                <a:solidFill>
                  <a:srgbClr val="E20000"/>
                </a:solidFill>
                <a:latin typeface="Modern Pictograms" pitchFamily="50" charset="0"/>
              </a:rPr>
              <a:t>$</a:t>
            </a:r>
            <a:endParaRPr lang="ru-RU" sz="23900" dirty="0">
              <a:solidFill>
                <a:srgbClr val="E20000"/>
              </a:solidFill>
            </a:endParaRPr>
          </a:p>
        </p:txBody>
      </p:sp>
      <p:sp>
        <p:nvSpPr>
          <p:cNvPr id="21" name="Rectangle 20"/>
          <p:cNvSpPr/>
          <p:nvPr userDrawn="1"/>
        </p:nvSpPr>
        <p:spPr>
          <a:xfrm rot="1309217">
            <a:off x="1216109" y="3360874"/>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22" name="Rectangle 21"/>
          <p:cNvSpPr/>
          <p:nvPr userDrawn="1"/>
        </p:nvSpPr>
        <p:spPr>
          <a:xfrm rot="20768729">
            <a:off x="1786650" y="-588732"/>
            <a:ext cx="1553630" cy="2646878"/>
          </a:xfrm>
          <a:prstGeom prst="rect">
            <a:avLst/>
          </a:prstGeom>
        </p:spPr>
        <p:txBody>
          <a:bodyPr wrap="none">
            <a:spAutoFit/>
          </a:bodyPr>
          <a:lstStyle/>
          <a:p>
            <a:pPr algn="ctr"/>
            <a:r>
              <a:rPr lang="en-US" sz="16600" dirty="0">
                <a:solidFill>
                  <a:srgbClr val="E20000"/>
                </a:solidFill>
                <a:latin typeface="Modern Pictograms" pitchFamily="50" charset="0"/>
              </a:rPr>
              <a:t>$</a:t>
            </a:r>
            <a:endParaRPr lang="ru-RU" sz="16600" dirty="0">
              <a:solidFill>
                <a:srgbClr val="E20000"/>
              </a:solidFill>
            </a:endParaRPr>
          </a:p>
        </p:txBody>
      </p:sp>
      <p:sp>
        <p:nvSpPr>
          <p:cNvPr id="23" name="Rectangle 22"/>
          <p:cNvSpPr/>
          <p:nvPr userDrawn="1"/>
        </p:nvSpPr>
        <p:spPr>
          <a:xfrm rot="15345131">
            <a:off x="1388081" y="3160403"/>
            <a:ext cx="1133644" cy="1862048"/>
          </a:xfrm>
          <a:prstGeom prst="rect">
            <a:avLst/>
          </a:prstGeom>
        </p:spPr>
        <p:txBody>
          <a:bodyPr wrap="none">
            <a:spAutoFit/>
          </a:bodyPr>
          <a:lstStyle/>
          <a:p>
            <a:pPr algn="ctr"/>
            <a:r>
              <a:rPr lang="en-US" sz="11500" dirty="0">
                <a:solidFill>
                  <a:srgbClr val="E20000"/>
                </a:solidFill>
                <a:latin typeface="Modern Pictograms" pitchFamily="50" charset="0"/>
              </a:rPr>
              <a:t>$</a:t>
            </a:r>
            <a:endParaRPr lang="ru-RU" sz="11500" dirty="0">
              <a:solidFill>
                <a:srgbClr val="E20000"/>
              </a:solidFill>
            </a:endParaRPr>
          </a:p>
        </p:txBody>
      </p:sp>
      <p:sp>
        <p:nvSpPr>
          <p:cNvPr id="24" name="Rectangle 23"/>
          <p:cNvSpPr/>
          <p:nvPr userDrawn="1"/>
        </p:nvSpPr>
        <p:spPr>
          <a:xfrm rot="16973087">
            <a:off x="1292511" y="647470"/>
            <a:ext cx="777777" cy="1200329"/>
          </a:xfrm>
          <a:prstGeom prst="rect">
            <a:avLst/>
          </a:prstGeom>
        </p:spPr>
        <p:txBody>
          <a:bodyPr wrap="none">
            <a:spAutoFit/>
          </a:bodyPr>
          <a:lstStyle/>
          <a:p>
            <a:pPr algn="ctr"/>
            <a:r>
              <a:rPr lang="en-US" sz="7200" dirty="0">
                <a:solidFill>
                  <a:srgbClr val="E20000"/>
                </a:solidFill>
                <a:latin typeface="Modern Pictograms" pitchFamily="50" charset="0"/>
              </a:rPr>
              <a:t>$</a:t>
            </a:r>
            <a:endParaRPr lang="ru-RU" sz="7200" dirty="0">
              <a:solidFill>
                <a:srgbClr val="E20000"/>
              </a:solidFill>
            </a:endParaRPr>
          </a:p>
        </p:txBody>
      </p:sp>
      <p:sp>
        <p:nvSpPr>
          <p:cNvPr id="25" name="Rectangle 24"/>
          <p:cNvSpPr/>
          <p:nvPr userDrawn="1"/>
        </p:nvSpPr>
        <p:spPr>
          <a:xfrm rot="3107046">
            <a:off x="3300540" y="5365902"/>
            <a:ext cx="1133644" cy="1862048"/>
          </a:xfrm>
          <a:prstGeom prst="rect">
            <a:avLst/>
          </a:prstGeom>
        </p:spPr>
        <p:txBody>
          <a:bodyPr wrap="none">
            <a:spAutoFit/>
          </a:bodyPr>
          <a:lstStyle/>
          <a:p>
            <a:pPr algn="ctr"/>
            <a:r>
              <a:rPr lang="en-US" sz="11500" dirty="0">
                <a:solidFill>
                  <a:srgbClr val="E20000"/>
                </a:solidFill>
                <a:latin typeface="Modern Pictograms" pitchFamily="50" charset="0"/>
              </a:rPr>
              <a:t>$</a:t>
            </a:r>
            <a:endParaRPr lang="ru-RU" sz="11500" dirty="0">
              <a:solidFill>
                <a:srgbClr val="E20000"/>
              </a:solidFill>
            </a:endParaRPr>
          </a:p>
        </p:txBody>
      </p:sp>
    </p:spTree>
    <p:extLst>
      <p:ext uri="{BB962C8B-B14F-4D97-AF65-F5344CB8AC3E}">
        <p14:creationId xmlns:p14="http://schemas.microsoft.com/office/powerpoint/2010/main" val="328571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repeatCount="indefinite"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p:cTn id="7" dur="1500" fill="hold"/>
                                        <p:tgtEl>
                                          <p:spTgt spid="18"/>
                                        </p:tgtEl>
                                        <p:attrNameLst>
                                          <p:attrName>ppt_w</p:attrName>
                                        </p:attrNameLst>
                                      </p:cBhvr>
                                      <p:tavLst>
                                        <p:tav tm="0">
                                          <p:val>
                                            <p:fltVal val="0"/>
                                          </p:val>
                                        </p:tav>
                                        <p:tav tm="100000">
                                          <p:val>
                                            <p:strVal val="#ppt_w"/>
                                          </p:val>
                                        </p:tav>
                                      </p:tavLst>
                                    </p:anim>
                                    <p:anim calcmode="lin" valueType="num">
                                      <p:cBhvr>
                                        <p:cTn id="8" dur="1500" fill="hold"/>
                                        <p:tgtEl>
                                          <p:spTgt spid="18"/>
                                        </p:tgtEl>
                                        <p:attrNameLst>
                                          <p:attrName>ppt_h</p:attrName>
                                        </p:attrNameLst>
                                      </p:cBhvr>
                                      <p:tavLst>
                                        <p:tav tm="0">
                                          <p:val>
                                            <p:fltVal val="0"/>
                                          </p:val>
                                        </p:tav>
                                        <p:tav tm="100000">
                                          <p:val>
                                            <p:strVal val="#ppt_h"/>
                                          </p:val>
                                        </p:tav>
                                      </p:tavLst>
                                    </p:anim>
                                    <p:anim calcmode="lin" valueType="num">
                                      <p:cBhvr>
                                        <p:cTn id="9" dur="1500" fill="hold"/>
                                        <p:tgtEl>
                                          <p:spTgt spid="18"/>
                                        </p:tgtEl>
                                        <p:attrNameLst>
                                          <p:attrName>style.rotation</p:attrName>
                                        </p:attrNameLst>
                                      </p:cBhvr>
                                      <p:tavLst>
                                        <p:tav tm="0">
                                          <p:val>
                                            <p:fltVal val="90"/>
                                          </p:val>
                                        </p:tav>
                                        <p:tav tm="100000">
                                          <p:val>
                                            <p:fltVal val="0"/>
                                          </p:val>
                                        </p:tav>
                                      </p:tavLst>
                                    </p:anim>
                                    <p:animEffect transition="in" filter="fade">
                                      <p:cBhvr>
                                        <p:cTn id="10" dur="1500"/>
                                        <p:tgtEl>
                                          <p:spTgt spid="18"/>
                                        </p:tgtEl>
                                      </p:cBhvr>
                                    </p:animEffect>
                                  </p:childTnLst>
                                </p:cTn>
                              </p:par>
                              <p:par>
                                <p:cTn id="11" presetID="31" presetClass="entr" presetSubtype="0" repeatCount="indefinite"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500" fill="hold"/>
                                        <p:tgtEl>
                                          <p:spTgt spid="23"/>
                                        </p:tgtEl>
                                        <p:attrNameLst>
                                          <p:attrName>ppt_w</p:attrName>
                                        </p:attrNameLst>
                                      </p:cBhvr>
                                      <p:tavLst>
                                        <p:tav tm="0">
                                          <p:val>
                                            <p:fltVal val="0"/>
                                          </p:val>
                                        </p:tav>
                                        <p:tav tm="100000">
                                          <p:val>
                                            <p:strVal val="#ppt_w"/>
                                          </p:val>
                                        </p:tav>
                                      </p:tavLst>
                                    </p:anim>
                                    <p:anim calcmode="lin" valueType="num">
                                      <p:cBhvr>
                                        <p:cTn id="14" dur="1500" fill="hold"/>
                                        <p:tgtEl>
                                          <p:spTgt spid="23"/>
                                        </p:tgtEl>
                                        <p:attrNameLst>
                                          <p:attrName>ppt_h</p:attrName>
                                        </p:attrNameLst>
                                      </p:cBhvr>
                                      <p:tavLst>
                                        <p:tav tm="0">
                                          <p:val>
                                            <p:fltVal val="0"/>
                                          </p:val>
                                        </p:tav>
                                        <p:tav tm="100000">
                                          <p:val>
                                            <p:strVal val="#ppt_h"/>
                                          </p:val>
                                        </p:tav>
                                      </p:tavLst>
                                    </p:anim>
                                    <p:anim calcmode="lin" valueType="num">
                                      <p:cBhvr>
                                        <p:cTn id="15" dur="1500" fill="hold"/>
                                        <p:tgtEl>
                                          <p:spTgt spid="23"/>
                                        </p:tgtEl>
                                        <p:attrNameLst>
                                          <p:attrName>style.rotation</p:attrName>
                                        </p:attrNameLst>
                                      </p:cBhvr>
                                      <p:tavLst>
                                        <p:tav tm="0">
                                          <p:val>
                                            <p:fltVal val="90"/>
                                          </p:val>
                                        </p:tav>
                                        <p:tav tm="100000">
                                          <p:val>
                                            <p:fltVal val="0"/>
                                          </p:val>
                                        </p:tav>
                                      </p:tavLst>
                                    </p:anim>
                                    <p:animEffect transition="in" filter="fade">
                                      <p:cBhvr>
                                        <p:cTn id="16" dur="1500"/>
                                        <p:tgtEl>
                                          <p:spTgt spid="23"/>
                                        </p:tgtEl>
                                      </p:cBhvr>
                                    </p:animEffect>
                                  </p:childTnLst>
                                </p:cTn>
                              </p:par>
                              <p:par>
                                <p:cTn id="17" presetID="31" presetClass="entr" presetSubtype="0" repeatCount="indefinite"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500" fill="hold"/>
                                        <p:tgtEl>
                                          <p:spTgt spid="24"/>
                                        </p:tgtEl>
                                        <p:attrNameLst>
                                          <p:attrName>ppt_w</p:attrName>
                                        </p:attrNameLst>
                                      </p:cBhvr>
                                      <p:tavLst>
                                        <p:tav tm="0">
                                          <p:val>
                                            <p:fltVal val="0"/>
                                          </p:val>
                                        </p:tav>
                                        <p:tav tm="100000">
                                          <p:val>
                                            <p:strVal val="#ppt_w"/>
                                          </p:val>
                                        </p:tav>
                                      </p:tavLst>
                                    </p:anim>
                                    <p:anim calcmode="lin" valueType="num">
                                      <p:cBhvr>
                                        <p:cTn id="20" dur="1500" fill="hold"/>
                                        <p:tgtEl>
                                          <p:spTgt spid="24"/>
                                        </p:tgtEl>
                                        <p:attrNameLst>
                                          <p:attrName>ppt_h</p:attrName>
                                        </p:attrNameLst>
                                      </p:cBhvr>
                                      <p:tavLst>
                                        <p:tav tm="0">
                                          <p:val>
                                            <p:fltVal val="0"/>
                                          </p:val>
                                        </p:tav>
                                        <p:tav tm="100000">
                                          <p:val>
                                            <p:strVal val="#ppt_h"/>
                                          </p:val>
                                        </p:tav>
                                      </p:tavLst>
                                    </p:anim>
                                    <p:anim calcmode="lin" valueType="num">
                                      <p:cBhvr>
                                        <p:cTn id="21" dur="1500" fill="hold"/>
                                        <p:tgtEl>
                                          <p:spTgt spid="24"/>
                                        </p:tgtEl>
                                        <p:attrNameLst>
                                          <p:attrName>style.rotation</p:attrName>
                                        </p:attrNameLst>
                                      </p:cBhvr>
                                      <p:tavLst>
                                        <p:tav tm="0">
                                          <p:val>
                                            <p:fltVal val="90"/>
                                          </p:val>
                                        </p:tav>
                                        <p:tav tm="100000">
                                          <p:val>
                                            <p:fltVal val="0"/>
                                          </p:val>
                                        </p:tav>
                                      </p:tavLst>
                                    </p:anim>
                                    <p:animEffect transition="in" filter="fade">
                                      <p:cBhvr>
                                        <p:cTn id="22" dur="1500"/>
                                        <p:tgtEl>
                                          <p:spTgt spid="24"/>
                                        </p:tgtEl>
                                      </p:cBhvr>
                                    </p:animEffect>
                                  </p:childTnLst>
                                </p:cTn>
                              </p:par>
                              <p:par>
                                <p:cTn id="23" presetID="31" presetClass="entr" presetSubtype="0" repeatCount="indefinite"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500" fill="hold"/>
                                        <p:tgtEl>
                                          <p:spTgt spid="16"/>
                                        </p:tgtEl>
                                        <p:attrNameLst>
                                          <p:attrName>ppt_w</p:attrName>
                                        </p:attrNameLst>
                                      </p:cBhvr>
                                      <p:tavLst>
                                        <p:tav tm="0">
                                          <p:val>
                                            <p:fltVal val="0"/>
                                          </p:val>
                                        </p:tav>
                                        <p:tav tm="100000">
                                          <p:val>
                                            <p:strVal val="#ppt_w"/>
                                          </p:val>
                                        </p:tav>
                                      </p:tavLst>
                                    </p:anim>
                                    <p:anim calcmode="lin" valueType="num">
                                      <p:cBhvr>
                                        <p:cTn id="26" dur="1500" fill="hold"/>
                                        <p:tgtEl>
                                          <p:spTgt spid="16"/>
                                        </p:tgtEl>
                                        <p:attrNameLst>
                                          <p:attrName>ppt_h</p:attrName>
                                        </p:attrNameLst>
                                      </p:cBhvr>
                                      <p:tavLst>
                                        <p:tav tm="0">
                                          <p:val>
                                            <p:fltVal val="0"/>
                                          </p:val>
                                        </p:tav>
                                        <p:tav tm="100000">
                                          <p:val>
                                            <p:strVal val="#ppt_h"/>
                                          </p:val>
                                        </p:tav>
                                      </p:tavLst>
                                    </p:anim>
                                    <p:anim calcmode="lin" valueType="num">
                                      <p:cBhvr>
                                        <p:cTn id="27" dur="1500" fill="hold"/>
                                        <p:tgtEl>
                                          <p:spTgt spid="16"/>
                                        </p:tgtEl>
                                        <p:attrNameLst>
                                          <p:attrName>style.rotation</p:attrName>
                                        </p:attrNameLst>
                                      </p:cBhvr>
                                      <p:tavLst>
                                        <p:tav tm="0">
                                          <p:val>
                                            <p:fltVal val="90"/>
                                          </p:val>
                                        </p:tav>
                                        <p:tav tm="100000">
                                          <p:val>
                                            <p:fltVal val="0"/>
                                          </p:val>
                                        </p:tav>
                                      </p:tavLst>
                                    </p:anim>
                                    <p:animEffect transition="in" filter="fade">
                                      <p:cBhvr>
                                        <p:cTn id="28" dur="1500"/>
                                        <p:tgtEl>
                                          <p:spTgt spid="16"/>
                                        </p:tgtEl>
                                      </p:cBhvr>
                                    </p:animEffect>
                                  </p:childTnLst>
                                </p:cTn>
                              </p:par>
                              <p:par>
                                <p:cTn id="29" presetID="31" presetClass="entr" presetSubtype="0" repeatCount="indefinite" fill="hold" grpId="0"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500" fill="hold"/>
                                        <p:tgtEl>
                                          <p:spTgt spid="19"/>
                                        </p:tgtEl>
                                        <p:attrNameLst>
                                          <p:attrName>ppt_w</p:attrName>
                                        </p:attrNameLst>
                                      </p:cBhvr>
                                      <p:tavLst>
                                        <p:tav tm="0">
                                          <p:val>
                                            <p:fltVal val="0"/>
                                          </p:val>
                                        </p:tav>
                                        <p:tav tm="100000">
                                          <p:val>
                                            <p:strVal val="#ppt_w"/>
                                          </p:val>
                                        </p:tav>
                                      </p:tavLst>
                                    </p:anim>
                                    <p:anim calcmode="lin" valueType="num">
                                      <p:cBhvr>
                                        <p:cTn id="32" dur="1500" fill="hold"/>
                                        <p:tgtEl>
                                          <p:spTgt spid="19"/>
                                        </p:tgtEl>
                                        <p:attrNameLst>
                                          <p:attrName>ppt_h</p:attrName>
                                        </p:attrNameLst>
                                      </p:cBhvr>
                                      <p:tavLst>
                                        <p:tav tm="0">
                                          <p:val>
                                            <p:fltVal val="0"/>
                                          </p:val>
                                        </p:tav>
                                        <p:tav tm="100000">
                                          <p:val>
                                            <p:strVal val="#ppt_h"/>
                                          </p:val>
                                        </p:tav>
                                      </p:tavLst>
                                    </p:anim>
                                    <p:anim calcmode="lin" valueType="num">
                                      <p:cBhvr>
                                        <p:cTn id="33" dur="1500" fill="hold"/>
                                        <p:tgtEl>
                                          <p:spTgt spid="19"/>
                                        </p:tgtEl>
                                        <p:attrNameLst>
                                          <p:attrName>style.rotation</p:attrName>
                                        </p:attrNameLst>
                                      </p:cBhvr>
                                      <p:tavLst>
                                        <p:tav tm="0">
                                          <p:val>
                                            <p:fltVal val="90"/>
                                          </p:val>
                                        </p:tav>
                                        <p:tav tm="100000">
                                          <p:val>
                                            <p:fltVal val="0"/>
                                          </p:val>
                                        </p:tav>
                                      </p:tavLst>
                                    </p:anim>
                                    <p:animEffect transition="in" filter="fade">
                                      <p:cBhvr>
                                        <p:cTn id="34" dur="1500"/>
                                        <p:tgtEl>
                                          <p:spTgt spid="19"/>
                                        </p:tgtEl>
                                      </p:cBhvr>
                                    </p:animEffect>
                                  </p:childTnLst>
                                </p:cTn>
                              </p:par>
                              <p:par>
                                <p:cTn id="35" presetID="31" presetClass="entr" presetSubtype="0" repeatCount="indefinite" fill="hold" grpId="0" nodeType="withEffect">
                                  <p:stCondLst>
                                    <p:cond delay="17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500" fill="hold"/>
                                        <p:tgtEl>
                                          <p:spTgt spid="20"/>
                                        </p:tgtEl>
                                        <p:attrNameLst>
                                          <p:attrName>ppt_w</p:attrName>
                                        </p:attrNameLst>
                                      </p:cBhvr>
                                      <p:tavLst>
                                        <p:tav tm="0">
                                          <p:val>
                                            <p:fltVal val="0"/>
                                          </p:val>
                                        </p:tav>
                                        <p:tav tm="100000">
                                          <p:val>
                                            <p:strVal val="#ppt_w"/>
                                          </p:val>
                                        </p:tav>
                                      </p:tavLst>
                                    </p:anim>
                                    <p:anim calcmode="lin" valueType="num">
                                      <p:cBhvr>
                                        <p:cTn id="38" dur="1500" fill="hold"/>
                                        <p:tgtEl>
                                          <p:spTgt spid="20"/>
                                        </p:tgtEl>
                                        <p:attrNameLst>
                                          <p:attrName>ppt_h</p:attrName>
                                        </p:attrNameLst>
                                      </p:cBhvr>
                                      <p:tavLst>
                                        <p:tav tm="0">
                                          <p:val>
                                            <p:fltVal val="0"/>
                                          </p:val>
                                        </p:tav>
                                        <p:tav tm="100000">
                                          <p:val>
                                            <p:strVal val="#ppt_h"/>
                                          </p:val>
                                        </p:tav>
                                      </p:tavLst>
                                    </p:anim>
                                    <p:anim calcmode="lin" valueType="num">
                                      <p:cBhvr>
                                        <p:cTn id="39" dur="1500" fill="hold"/>
                                        <p:tgtEl>
                                          <p:spTgt spid="20"/>
                                        </p:tgtEl>
                                        <p:attrNameLst>
                                          <p:attrName>style.rotation</p:attrName>
                                        </p:attrNameLst>
                                      </p:cBhvr>
                                      <p:tavLst>
                                        <p:tav tm="0">
                                          <p:val>
                                            <p:fltVal val="90"/>
                                          </p:val>
                                        </p:tav>
                                        <p:tav tm="100000">
                                          <p:val>
                                            <p:fltVal val="0"/>
                                          </p:val>
                                        </p:tav>
                                      </p:tavLst>
                                    </p:anim>
                                    <p:animEffect transition="in" filter="fade">
                                      <p:cBhvr>
                                        <p:cTn id="40" dur="1500"/>
                                        <p:tgtEl>
                                          <p:spTgt spid="20"/>
                                        </p:tgtEl>
                                      </p:cBhvr>
                                    </p:animEffect>
                                  </p:childTnLst>
                                </p:cTn>
                              </p:par>
                              <p:par>
                                <p:cTn id="41" presetID="31" presetClass="entr" presetSubtype="0" repeatCount="indefinite" fill="hold" grpId="0" nodeType="withEffect">
                                  <p:stCondLst>
                                    <p:cond delay="200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500" fill="hold"/>
                                        <p:tgtEl>
                                          <p:spTgt spid="25"/>
                                        </p:tgtEl>
                                        <p:attrNameLst>
                                          <p:attrName>ppt_w</p:attrName>
                                        </p:attrNameLst>
                                      </p:cBhvr>
                                      <p:tavLst>
                                        <p:tav tm="0">
                                          <p:val>
                                            <p:fltVal val="0"/>
                                          </p:val>
                                        </p:tav>
                                        <p:tav tm="100000">
                                          <p:val>
                                            <p:strVal val="#ppt_w"/>
                                          </p:val>
                                        </p:tav>
                                      </p:tavLst>
                                    </p:anim>
                                    <p:anim calcmode="lin" valueType="num">
                                      <p:cBhvr>
                                        <p:cTn id="44" dur="1500" fill="hold"/>
                                        <p:tgtEl>
                                          <p:spTgt spid="25"/>
                                        </p:tgtEl>
                                        <p:attrNameLst>
                                          <p:attrName>ppt_h</p:attrName>
                                        </p:attrNameLst>
                                      </p:cBhvr>
                                      <p:tavLst>
                                        <p:tav tm="0">
                                          <p:val>
                                            <p:fltVal val="0"/>
                                          </p:val>
                                        </p:tav>
                                        <p:tav tm="100000">
                                          <p:val>
                                            <p:strVal val="#ppt_h"/>
                                          </p:val>
                                        </p:tav>
                                      </p:tavLst>
                                    </p:anim>
                                    <p:anim calcmode="lin" valueType="num">
                                      <p:cBhvr>
                                        <p:cTn id="45" dur="1500" fill="hold"/>
                                        <p:tgtEl>
                                          <p:spTgt spid="25"/>
                                        </p:tgtEl>
                                        <p:attrNameLst>
                                          <p:attrName>style.rotation</p:attrName>
                                        </p:attrNameLst>
                                      </p:cBhvr>
                                      <p:tavLst>
                                        <p:tav tm="0">
                                          <p:val>
                                            <p:fltVal val="90"/>
                                          </p:val>
                                        </p:tav>
                                        <p:tav tm="100000">
                                          <p:val>
                                            <p:fltVal val="0"/>
                                          </p:val>
                                        </p:tav>
                                      </p:tavLst>
                                    </p:anim>
                                    <p:animEffect transition="in" filter="fade">
                                      <p:cBhvr>
                                        <p:cTn id="46" dur="1500"/>
                                        <p:tgtEl>
                                          <p:spTgt spid="25"/>
                                        </p:tgtEl>
                                      </p:cBhvr>
                                    </p:animEffect>
                                  </p:childTnLst>
                                </p:cTn>
                              </p:par>
                              <p:par>
                                <p:cTn id="47" presetID="31" presetClass="entr" presetSubtype="0" repeatCount="indefinite" fill="hold" grpId="0" nodeType="withEffect">
                                  <p:stCondLst>
                                    <p:cond delay="22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500" fill="hold"/>
                                        <p:tgtEl>
                                          <p:spTgt spid="17"/>
                                        </p:tgtEl>
                                        <p:attrNameLst>
                                          <p:attrName>ppt_w</p:attrName>
                                        </p:attrNameLst>
                                      </p:cBhvr>
                                      <p:tavLst>
                                        <p:tav tm="0">
                                          <p:val>
                                            <p:fltVal val="0"/>
                                          </p:val>
                                        </p:tav>
                                        <p:tav tm="100000">
                                          <p:val>
                                            <p:strVal val="#ppt_w"/>
                                          </p:val>
                                        </p:tav>
                                      </p:tavLst>
                                    </p:anim>
                                    <p:anim calcmode="lin" valueType="num">
                                      <p:cBhvr>
                                        <p:cTn id="50" dur="1500" fill="hold"/>
                                        <p:tgtEl>
                                          <p:spTgt spid="17"/>
                                        </p:tgtEl>
                                        <p:attrNameLst>
                                          <p:attrName>ppt_h</p:attrName>
                                        </p:attrNameLst>
                                      </p:cBhvr>
                                      <p:tavLst>
                                        <p:tav tm="0">
                                          <p:val>
                                            <p:fltVal val="0"/>
                                          </p:val>
                                        </p:tav>
                                        <p:tav tm="100000">
                                          <p:val>
                                            <p:strVal val="#ppt_h"/>
                                          </p:val>
                                        </p:tav>
                                      </p:tavLst>
                                    </p:anim>
                                    <p:anim calcmode="lin" valueType="num">
                                      <p:cBhvr>
                                        <p:cTn id="51" dur="1500" fill="hold"/>
                                        <p:tgtEl>
                                          <p:spTgt spid="17"/>
                                        </p:tgtEl>
                                        <p:attrNameLst>
                                          <p:attrName>style.rotation</p:attrName>
                                        </p:attrNameLst>
                                      </p:cBhvr>
                                      <p:tavLst>
                                        <p:tav tm="0">
                                          <p:val>
                                            <p:fltVal val="90"/>
                                          </p:val>
                                        </p:tav>
                                        <p:tav tm="100000">
                                          <p:val>
                                            <p:fltVal val="0"/>
                                          </p:val>
                                        </p:tav>
                                      </p:tavLst>
                                    </p:anim>
                                    <p:animEffect transition="in" filter="fade">
                                      <p:cBhvr>
                                        <p:cTn id="52" dur="1500"/>
                                        <p:tgtEl>
                                          <p:spTgt spid="17"/>
                                        </p:tgtEl>
                                      </p:cBhvr>
                                    </p:animEffect>
                                  </p:childTnLst>
                                </p:cTn>
                              </p:par>
                              <p:par>
                                <p:cTn id="53" presetID="31" presetClass="entr" presetSubtype="0" repeatCount="indefinite" fill="hold" grpId="0" nodeType="withEffect">
                                  <p:stCondLst>
                                    <p:cond delay="250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500" fill="hold"/>
                                        <p:tgtEl>
                                          <p:spTgt spid="21"/>
                                        </p:tgtEl>
                                        <p:attrNameLst>
                                          <p:attrName>ppt_w</p:attrName>
                                        </p:attrNameLst>
                                      </p:cBhvr>
                                      <p:tavLst>
                                        <p:tav tm="0">
                                          <p:val>
                                            <p:fltVal val="0"/>
                                          </p:val>
                                        </p:tav>
                                        <p:tav tm="100000">
                                          <p:val>
                                            <p:strVal val="#ppt_w"/>
                                          </p:val>
                                        </p:tav>
                                      </p:tavLst>
                                    </p:anim>
                                    <p:anim calcmode="lin" valueType="num">
                                      <p:cBhvr>
                                        <p:cTn id="56" dur="1500" fill="hold"/>
                                        <p:tgtEl>
                                          <p:spTgt spid="21"/>
                                        </p:tgtEl>
                                        <p:attrNameLst>
                                          <p:attrName>ppt_h</p:attrName>
                                        </p:attrNameLst>
                                      </p:cBhvr>
                                      <p:tavLst>
                                        <p:tav tm="0">
                                          <p:val>
                                            <p:fltVal val="0"/>
                                          </p:val>
                                        </p:tav>
                                        <p:tav tm="100000">
                                          <p:val>
                                            <p:strVal val="#ppt_h"/>
                                          </p:val>
                                        </p:tav>
                                      </p:tavLst>
                                    </p:anim>
                                    <p:anim calcmode="lin" valueType="num">
                                      <p:cBhvr>
                                        <p:cTn id="57" dur="1500" fill="hold"/>
                                        <p:tgtEl>
                                          <p:spTgt spid="21"/>
                                        </p:tgtEl>
                                        <p:attrNameLst>
                                          <p:attrName>style.rotation</p:attrName>
                                        </p:attrNameLst>
                                      </p:cBhvr>
                                      <p:tavLst>
                                        <p:tav tm="0">
                                          <p:val>
                                            <p:fltVal val="90"/>
                                          </p:val>
                                        </p:tav>
                                        <p:tav tm="100000">
                                          <p:val>
                                            <p:fltVal val="0"/>
                                          </p:val>
                                        </p:tav>
                                      </p:tavLst>
                                    </p:anim>
                                    <p:animEffect transition="in" filter="fade">
                                      <p:cBhvr>
                                        <p:cTn id="58" dur="1500"/>
                                        <p:tgtEl>
                                          <p:spTgt spid="21"/>
                                        </p:tgtEl>
                                      </p:cBhvr>
                                    </p:animEffect>
                                  </p:childTnLst>
                                </p:cTn>
                              </p:par>
                              <p:par>
                                <p:cTn id="59" presetID="31" presetClass="entr" presetSubtype="0" repeatCount="indefinite" fill="hold" grpId="0" nodeType="withEffect">
                                  <p:stCondLst>
                                    <p:cond delay="275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500" fill="hold"/>
                                        <p:tgtEl>
                                          <p:spTgt spid="22"/>
                                        </p:tgtEl>
                                        <p:attrNameLst>
                                          <p:attrName>ppt_w</p:attrName>
                                        </p:attrNameLst>
                                      </p:cBhvr>
                                      <p:tavLst>
                                        <p:tav tm="0">
                                          <p:val>
                                            <p:fltVal val="0"/>
                                          </p:val>
                                        </p:tav>
                                        <p:tav tm="100000">
                                          <p:val>
                                            <p:strVal val="#ppt_w"/>
                                          </p:val>
                                        </p:tav>
                                      </p:tavLst>
                                    </p:anim>
                                    <p:anim calcmode="lin" valueType="num">
                                      <p:cBhvr>
                                        <p:cTn id="62" dur="1500" fill="hold"/>
                                        <p:tgtEl>
                                          <p:spTgt spid="22"/>
                                        </p:tgtEl>
                                        <p:attrNameLst>
                                          <p:attrName>ppt_h</p:attrName>
                                        </p:attrNameLst>
                                      </p:cBhvr>
                                      <p:tavLst>
                                        <p:tav tm="0">
                                          <p:val>
                                            <p:fltVal val="0"/>
                                          </p:val>
                                        </p:tav>
                                        <p:tav tm="100000">
                                          <p:val>
                                            <p:strVal val="#ppt_h"/>
                                          </p:val>
                                        </p:tav>
                                      </p:tavLst>
                                    </p:anim>
                                    <p:anim calcmode="lin" valueType="num">
                                      <p:cBhvr>
                                        <p:cTn id="63" dur="1500" fill="hold"/>
                                        <p:tgtEl>
                                          <p:spTgt spid="22"/>
                                        </p:tgtEl>
                                        <p:attrNameLst>
                                          <p:attrName>style.rotation</p:attrName>
                                        </p:attrNameLst>
                                      </p:cBhvr>
                                      <p:tavLst>
                                        <p:tav tm="0">
                                          <p:val>
                                            <p:fltVal val="90"/>
                                          </p:val>
                                        </p:tav>
                                        <p:tav tm="100000">
                                          <p:val>
                                            <p:fltVal val="0"/>
                                          </p:val>
                                        </p:tav>
                                      </p:tavLst>
                                    </p:anim>
                                    <p:animEffect transition="in" filter="fade">
                                      <p:cBhvr>
                                        <p:cTn id="64" dur="1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ORK SECTION BREAK">
    <p:bg>
      <p:bgPr>
        <a:solidFill>
          <a:srgbClr val="3C81B5"/>
        </a:solidFill>
        <a:effectLst/>
      </p:bgPr>
    </p:bg>
    <p:spTree>
      <p:nvGrpSpPr>
        <p:cNvPr id="1" name=""/>
        <p:cNvGrpSpPr/>
        <p:nvPr/>
      </p:nvGrpSpPr>
      <p:grpSpPr>
        <a:xfrm>
          <a:off x="0" y="0"/>
          <a:ext cx="0" cy="0"/>
          <a:chOff x="0" y="0"/>
          <a:chExt cx="0" cy="0"/>
        </a:xfrm>
      </p:grpSpPr>
      <p:sp>
        <p:nvSpPr>
          <p:cNvPr id="28" name="Text Placeholder 16"/>
          <p:cNvSpPr>
            <a:spLocks noGrp="1"/>
          </p:cNvSpPr>
          <p:nvPr>
            <p:ph type="body" sz="quarter" idx="10" hasCustomPrompt="1"/>
          </p:nvPr>
        </p:nvSpPr>
        <p:spPr>
          <a:xfrm>
            <a:off x="1808218" y="2781800"/>
            <a:ext cx="6007069" cy="1306535"/>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OUR WORK</a:t>
            </a:r>
          </a:p>
        </p:txBody>
      </p:sp>
      <p:sp>
        <p:nvSpPr>
          <p:cNvPr id="14" name="TextBox 13"/>
          <p:cNvSpPr txBox="1">
            <a:spLocks noChangeAspect="1"/>
          </p:cNvSpPr>
          <p:nvPr userDrawn="1"/>
        </p:nvSpPr>
        <p:spPr>
          <a:xfrm rot="20992977">
            <a:off x="10920713" y="1844208"/>
            <a:ext cx="468000" cy="468000"/>
          </a:xfrm>
          <a:prstGeom prst="rect">
            <a:avLst/>
          </a:prstGeom>
          <a:noFill/>
        </p:spPr>
        <p:txBody>
          <a:bodyPr wrap="none" lIns="0" tIns="0" rIns="0" bIns="0" rtlCol="0" anchor="ctr" anchorCtr="0">
            <a:noAutofit/>
          </a:bodyPr>
          <a:lstStyle>
            <a:defPPr>
              <a:defRPr lang="ms-MY"/>
            </a:defPPr>
            <a:lvl1pPr algn="ctr">
              <a:defRPr sz="23900">
                <a:solidFill>
                  <a:srgbClr val="2F658D"/>
                </a:solidFill>
                <a:latin typeface="Sosa" pitchFamily="2" charset="0"/>
                <a:ea typeface="Entypo" pitchFamily="2" charset="0"/>
              </a:defRPr>
            </a:lvl1pPr>
          </a:lstStyle>
          <a:p>
            <a:r>
              <a:rPr lang="en-US" sz="16600" dirty="0"/>
              <a:t>2</a:t>
            </a:r>
            <a:endParaRPr lang="ru-RU" sz="16600" dirty="0"/>
          </a:p>
        </p:txBody>
      </p:sp>
      <p:sp>
        <p:nvSpPr>
          <p:cNvPr id="16" name="TextBox 15"/>
          <p:cNvSpPr txBox="1">
            <a:spLocks noChangeAspect="1"/>
          </p:cNvSpPr>
          <p:nvPr userDrawn="1"/>
        </p:nvSpPr>
        <p:spPr>
          <a:xfrm rot="21403305">
            <a:off x="11593252" y="500523"/>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5</a:t>
            </a:r>
            <a:endParaRPr lang="ru-RU" sz="11500" dirty="0">
              <a:solidFill>
                <a:srgbClr val="2F658D"/>
              </a:solidFill>
              <a:ea typeface="Entypo" pitchFamily="2" charset="0"/>
            </a:endParaRPr>
          </a:p>
        </p:txBody>
      </p:sp>
      <p:sp>
        <p:nvSpPr>
          <p:cNvPr id="17" name="TextBox 16"/>
          <p:cNvSpPr txBox="1">
            <a:spLocks noChangeAspect="1"/>
          </p:cNvSpPr>
          <p:nvPr userDrawn="1"/>
        </p:nvSpPr>
        <p:spPr>
          <a:xfrm rot="20432952">
            <a:off x="8322394" y="4697427"/>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a:t>
            </a:r>
            <a:endParaRPr lang="ru-RU" sz="11500" dirty="0">
              <a:solidFill>
                <a:srgbClr val="2F658D"/>
              </a:solidFill>
              <a:ea typeface="Entypo" pitchFamily="2" charset="0"/>
            </a:endParaRPr>
          </a:p>
        </p:txBody>
      </p:sp>
      <p:sp>
        <p:nvSpPr>
          <p:cNvPr id="18" name="TextBox 17"/>
          <p:cNvSpPr txBox="1">
            <a:spLocks noChangeAspect="1"/>
          </p:cNvSpPr>
          <p:nvPr userDrawn="1"/>
        </p:nvSpPr>
        <p:spPr>
          <a:xfrm rot="20086609">
            <a:off x="10495475" y="482866"/>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&lt;</a:t>
            </a:r>
            <a:endParaRPr lang="ru-RU" sz="11500" dirty="0">
              <a:solidFill>
                <a:srgbClr val="2F658D"/>
              </a:solidFill>
              <a:ea typeface="Entypo" pitchFamily="2" charset="0"/>
            </a:endParaRPr>
          </a:p>
        </p:txBody>
      </p:sp>
      <p:sp>
        <p:nvSpPr>
          <p:cNvPr id="19" name="TextBox 18"/>
          <p:cNvSpPr txBox="1">
            <a:spLocks noChangeAspect="1"/>
          </p:cNvSpPr>
          <p:nvPr userDrawn="1"/>
        </p:nvSpPr>
        <p:spPr>
          <a:xfrm rot="19508733">
            <a:off x="10328082" y="5339721"/>
            <a:ext cx="468000" cy="468000"/>
          </a:xfrm>
          <a:prstGeom prst="rect">
            <a:avLst/>
          </a:prstGeom>
          <a:noFill/>
        </p:spPr>
        <p:txBody>
          <a:bodyPr wrap="none" lIns="0" tIns="0" rIns="0" bIns="0" rtlCol="0" anchor="ctr" anchorCtr="0">
            <a:noAutofit/>
          </a:bodyPr>
          <a:lstStyle/>
          <a:p>
            <a:pPr algn="ctr"/>
            <a:r>
              <a:rPr lang="en-US" sz="23900" dirty="0">
                <a:solidFill>
                  <a:srgbClr val="2F658D"/>
                </a:solidFill>
                <a:latin typeface="Sosa" pitchFamily="2" charset="0"/>
                <a:ea typeface="Entypo" pitchFamily="2" charset="0"/>
              </a:rPr>
              <a:t>&gt;</a:t>
            </a:r>
            <a:endParaRPr lang="ru-RU" sz="16600" dirty="0">
              <a:solidFill>
                <a:srgbClr val="2F658D"/>
              </a:solidFill>
              <a:ea typeface="Entypo" pitchFamily="2" charset="0"/>
            </a:endParaRPr>
          </a:p>
        </p:txBody>
      </p:sp>
      <p:sp>
        <p:nvSpPr>
          <p:cNvPr id="20" name="TextBox 19"/>
          <p:cNvSpPr txBox="1">
            <a:spLocks noChangeAspect="1"/>
          </p:cNvSpPr>
          <p:nvPr userDrawn="1"/>
        </p:nvSpPr>
        <p:spPr>
          <a:xfrm rot="21170271">
            <a:off x="10988077" y="3150469"/>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A</a:t>
            </a:r>
            <a:endParaRPr lang="ru-RU" sz="13800" dirty="0">
              <a:solidFill>
                <a:srgbClr val="2F658D"/>
              </a:solidFill>
              <a:ea typeface="Entypo" pitchFamily="2" charset="0"/>
            </a:endParaRPr>
          </a:p>
        </p:txBody>
      </p:sp>
      <p:sp>
        <p:nvSpPr>
          <p:cNvPr id="21" name="TextBox 20"/>
          <p:cNvSpPr txBox="1">
            <a:spLocks noChangeAspect="1"/>
          </p:cNvSpPr>
          <p:nvPr userDrawn="1"/>
        </p:nvSpPr>
        <p:spPr>
          <a:xfrm rot="361398">
            <a:off x="9638772" y="3597073"/>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Z</a:t>
            </a:r>
            <a:endParaRPr lang="ru-RU" sz="13800" dirty="0">
              <a:solidFill>
                <a:srgbClr val="2F658D"/>
              </a:solidFill>
              <a:ea typeface="Entypo" pitchFamily="2" charset="0"/>
            </a:endParaRPr>
          </a:p>
        </p:txBody>
      </p:sp>
      <p:sp>
        <p:nvSpPr>
          <p:cNvPr id="22" name="TextBox 21"/>
          <p:cNvSpPr txBox="1">
            <a:spLocks noChangeAspect="1"/>
          </p:cNvSpPr>
          <p:nvPr userDrawn="1"/>
        </p:nvSpPr>
        <p:spPr>
          <a:xfrm rot="20873204">
            <a:off x="8689875" y="2925738"/>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a</a:t>
            </a:r>
            <a:endParaRPr lang="ru-RU" sz="13800" dirty="0">
              <a:solidFill>
                <a:srgbClr val="2F658D"/>
              </a:solidFill>
              <a:ea typeface="Entypo" pitchFamily="2" charset="0"/>
            </a:endParaRPr>
          </a:p>
        </p:txBody>
      </p:sp>
      <p:sp>
        <p:nvSpPr>
          <p:cNvPr id="23" name="TextBox 22"/>
          <p:cNvSpPr txBox="1">
            <a:spLocks noChangeAspect="1"/>
          </p:cNvSpPr>
          <p:nvPr userDrawn="1"/>
        </p:nvSpPr>
        <p:spPr>
          <a:xfrm rot="18622473">
            <a:off x="9710202" y="2262911"/>
            <a:ext cx="468000" cy="468000"/>
          </a:xfrm>
          <a:prstGeom prst="rect">
            <a:avLst/>
          </a:prstGeom>
          <a:noFill/>
        </p:spPr>
        <p:txBody>
          <a:bodyPr wrap="none" lIns="0" tIns="0" rIns="0" bIns="0" rtlCol="0" anchor="ctr" anchorCtr="0">
            <a:noAutofit/>
          </a:bodyPr>
          <a:lstStyle/>
          <a:p>
            <a:pPr algn="ctr"/>
            <a:r>
              <a:rPr lang="en-US" sz="9600" dirty="0">
                <a:solidFill>
                  <a:srgbClr val="2F658D"/>
                </a:solidFill>
                <a:latin typeface="Sosa" pitchFamily="2" charset="0"/>
                <a:ea typeface="Entypo" pitchFamily="2" charset="0"/>
              </a:rPr>
              <a:t>b</a:t>
            </a:r>
            <a:endParaRPr lang="ru-RU" sz="9600" dirty="0">
              <a:solidFill>
                <a:srgbClr val="2F658D"/>
              </a:solidFill>
              <a:ea typeface="Entypo" pitchFamily="2" charset="0"/>
            </a:endParaRPr>
          </a:p>
        </p:txBody>
      </p:sp>
      <p:sp>
        <p:nvSpPr>
          <p:cNvPr id="24" name="TextBox 23"/>
          <p:cNvSpPr txBox="1">
            <a:spLocks noChangeAspect="1"/>
          </p:cNvSpPr>
          <p:nvPr userDrawn="1"/>
        </p:nvSpPr>
        <p:spPr>
          <a:xfrm rot="19754214">
            <a:off x="9049915" y="1794911"/>
            <a:ext cx="468000" cy="468000"/>
          </a:xfrm>
          <a:prstGeom prst="rect">
            <a:avLst/>
          </a:prstGeom>
          <a:noFill/>
        </p:spPr>
        <p:txBody>
          <a:bodyPr wrap="none" lIns="0" tIns="0" rIns="0" bIns="0" rtlCol="0" anchor="ctr" anchorCtr="0">
            <a:noAutofit/>
          </a:bodyPr>
          <a:lstStyle/>
          <a:p>
            <a:pPr algn="ctr"/>
            <a:r>
              <a:rPr lang="en-US" sz="7200" dirty="0">
                <a:solidFill>
                  <a:srgbClr val="2F658D"/>
                </a:solidFill>
                <a:latin typeface="Sosa" pitchFamily="2" charset="0"/>
                <a:ea typeface="Entypo" pitchFamily="2" charset="0"/>
              </a:rPr>
              <a:t>d</a:t>
            </a:r>
            <a:endParaRPr lang="ru-RU" sz="7200" dirty="0">
              <a:solidFill>
                <a:srgbClr val="2F658D"/>
              </a:solidFill>
              <a:ea typeface="Entypo" pitchFamily="2" charset="0"/>
            </a:endParaRPr>
          </a:p>
        </p:txBody>
      </p:sp>
      <p:sp>
        <p:nvSpPr>
          <p:cNvPr id="25" name="TextBox 24"/>
          <p:cNvSpPr txBox="1">
            <a:spLocks noChangeAspect="1"/>
          </p:cNvSpPr>
          <p:nvPr userDrawn="1"/>
        </p:nvSpPr>
        <p:spPr>
          <a:xfrm rot="614644">
            <a:off x="9591856" y="747522"/>
            <a:ext cx="468000" cy="468000"/>
          </a:xfrm>
          <a:prstGeom prst="rect">
            <a:avLst/>
          </a:prstGeom>
          <a:noFill/>
        </p:spPr>
        <p:txBody>
          <a:bodyPr wrap="none" lIns="0" tIns="0" rIns="0" bIns="0" rtlCol="0" anchor="ctr" anchorCtr="0">
            <a:noAutofit/>
          </a:bodyPr>
          <a:lstStyle/>
          <a:p>
            <a:pPr algn="ctr"/>
            <a:r>
              <a:rPr lang="en-US" sz="9600" dirty="0">
                <a:solidFill>
                  <a:srgbClr val="2F658D"/>
                </a:solidFill>
                <a:latin typeface="Sosa" pitchFamily="2" charset="0"/>
                <a:ea typeface="Entypo" pitchFamily="2" charset="0"/>
              </a:rPr>
              <a:t>&lt;</a:t>
            </a:r>
            <a:endParaRPr lang="ru-RU" sz="9600" dirty="0">
              <a:solidFill>
                <a:srgbClr val="2F658D"/>
              </a:solidFill>
              <a:ea typeface="Entypo" pitchFamily="2" charset="0"/>
            </a:endParaRPr>
          </a:p>
        </p:txBody>
      </p:sp>
      <p:sp>
        <p:nvSpPr>
          <p:cNvPr id="26" name="TextBox 25"/>
          <p:cNvSpPr txBox="1">
            <a:spLocks noChangeAspect="1"/>
          </p:cNvSpPr>
          <p:nvPr userDrawn="1"/>
        </p:nvSpPr>
        <p:spPr>
          <a:xfrm rot="20592410">
            <a:off x="9748423" y="-48162"/>
            <a:ext cx="468000" cy="468000"/>
          </a:xfrm>
          <a:prstGeom prst="rect">
            <a:avLst/>
          </a:prstGeom>
          <a:noFill/>
        </p:spPr>
        <p:txBody>
          <a:bodyPr wrap="none" lIns="0" tIns="0" rIns="0" bIns="0" rtlCol="0" anchor="ctr" anchorCtr="0">
            <a:noAutofit/>
          </a:bodyPr>
          <a:lstStyle/>
          <a:p>
            <a:pPr algn="ctr"/>
            <a:r>
              <a:rPr lang="en-US" sz="6000" dirty="0">
                <a:solidFill>
                  <a:srgbClr val="2F658D"/>
                </a:solidFill>
                <a:latin typeface="Sosa" pitchFamily="2" charset="0"/>
                <a:ea typeface="Entypo" pitchFamily="2" charset="0"/>
              </a:rPr>
              <a:t>&lt;</a:t>
            </a:r>
            <a:endParaRPr lang="ru-RU" sz="6000" dirty="0">
              <a:solidFill>
                <a:srgbClr val="2F658D"/>
              </a:solidFill>
              <a:ea typeface="Entypo" pitchFamily="2" charset="0"/>
            </a:endParaRPr>
          </a:p>
        </p:txBody>
      </p:sp>
      <p:sp>
        <p:nvSpPr>
          <p:cNvPr id="27" name="TextBox 26"/>
          <p:cNvSpPr txBox="1">
            <a:spLocks noChangeAspect="1"/>
          </p:cNvSpPr>
          <p:nvPr userDrawn="1"/>
        </p:nvSpPr>
        <p:spPr>
          <a:xfrm rot="19758341">
            <a:off x="10864772" y="6115489"/>
            <a:ext cx="468000" cy="468000"/>
          </a:xfrm>
          <a:prstGeom prst="rect">
            <a:avLst/>
          </a:prstGeom>
          <a:noFill/>
        </p:spPr>
        <p:txBody>
          <a:bodyPr wrap="none" lIns="0" tIns="0" rIns="0" bIns="0" rtlCol="0" anchor="ctr" anchorCtr="0">
            <a:noAutofit/>
          </a:bodyPr>
          <a:lstStyle>
            <a:defPPr>
              <a:defRPr lang="ms-MY"/>
            </a:defPPr>
            <a:lvl1pPr algn="ctr">
              <a:defRPr sz="23900">
                <a:solidFill>
                  <a:srgbClr val="2F658D"/>
                </a:solidFill>
                <a:latin typeface="Sosa" pitchFamily="2" charset="0"/>
                <a:ea typeface="Entypo" pitchFamily="2" charset="0"/>
              </a:defRPr>
            </a:lvl1pPr>
          </a:lstStyle>
          <a:p>
            <a:r>
              <a:rPr lang="en-US" sz="11500" dirty="0"/>
              <a:t>L</a:t>
            </a:r>
            <a:endParaRPr lang="ru-RU" sz="11500" dirty="0"/>
          </a:p>
        </p:txBody>
      </p:sp>
    </p:spTree>
    <p:extLst>
      <p:ext uri="{BB962C8B-B14F-4D97-AF65-F5344CB8AC3E}">
        <p14:creationId xmlns:p14="http://schemas.microsoft.com/office/powerpoint/2010/main" val="319216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childTnLst>
                                </p:cTn>
                              </p:par>
                              <p:par>
                                <p:cTn id="8" presetID="10" presetClass="entr" presetSubtype="0" repeatCount="indefinite" fill="hold" grpId="0" nodeType="withEffect">
                                  <p:stCondLst>
                                    <p:cond delay="7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500"/>
                                        <p:tgtEl>
                                          <p:spTgt spid="20"/>
                                        </p:tgtEl>
                                      </p:cBhvr>
                                    </p:animEffect>
                                  </p:childTnLst>
                                </p:cTn>
                              </p:par>
                              <p:par>
                                <p:cTn id="11" presetID="10" presetClass="entr" presetSubtype="0" repeatCount="indefinite" fill="hold" grpId="0"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500"/>
                                        <p:tgtEl>
                                          <p:spTgt spid="14"/>
                                        </p:tgtEl>
                                      </p:cBhvr>
                                    </p:animEffect>
                                  </p:childTnLst>
                                </p:cTn>
                              </p:par>
                              <p:par>
                                <p:cTn id="14" presetID="10" presetClass="entr" presetSubtype="0" repeatCount="indefinite" fill="hold" grpId="0"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500"/>
                                        <p:tgtEl>
                                          <p:spTgt spid="23"/>
                                        </p:tgtEl>
                                      </p:cBhvr>
                                    </p:animEffect>
                                  </p:childTnLst>
                                </p:cTn>
                              </p:par>
                              <p:par>
                                <p:cTn id="17" presetID="10" presetClass="entr" presetSubtype="0" repeatCount="indefinite"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500"/>
                                        <p:tgtEl>
                                          <p:spTgt spid="22"/>
                                        </p:tgtEl>
                                      </p:cBhvr>
                                    </p:animEffect>
                                  </p:childTnLst>
                                </p:cTn>
                              </p:par>
                              <p:par>
                                <p:cTn id="20" presetID="10" presetClass="entr" presetSubtype="0" repeatCount="indefinite" fill="hold" grpId="0" nodeType="withEffect">
                                  <p:stCondLst>
                                    <p:cond delay="1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500"/>
                                        <p:tgtEl>
                                          <p:spTgt spid="17"/>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500"/>
                                        <p:tgtEl>
                                          <p:spTgt spid="16"/>
                                        </p:tgtEl>
                                      </p:cBhvr>
                                    </p:animEffect>
                                  </p:childTnLst>
                                </p:cTn>
                              </p:par>
                              <p:par>
                                <p:cTn id="26" presetID="10" presetClass="entr" presetSubtype="0" repeatCount="indefinite" fill="hold" grpId="0" nodeType="withEffect">
                                  <p:stCondLst>
                                    <p:cond delay="225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0"/>
                                        <p:tgtEl>
                                          <p:spTgt spid="24"/>
                                        </p:tgtEl>
                                      </p:cBhvr>
                                    </p:animEffect>
                                  </p:childTnLst>
                                </p:cTn>
                              </p:par>
                              <p:par>
                                <p:cTn id="29" presetID="10" presetClass="entr" presetSubtype="0" repeatCount="indefinite" fill="hold" grpId="0" nodeType="withEffect">
                                  <p:stCondLst>
                                    <p:cond delay="2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500"/>
                                        <p:tgtEl>
                                          <p:spTgt spid="21"/>
                                        </p:tgtEl>
                                      </p:cBhvr>
                                    </p:animEffect>
                                  </p:childTnLst>
                                </p:cTn>
                              </p:par>
                              <p:par>
                                <p:cTn id="32" presetID="10" presetClass="entr" presetSubtype="0" repeatCount="indefinite" fill="hold" grpId="0" nodeType="withEffect">
                                  <p:stCondLst>
                                    <p:cond delay="275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500"/>
                                        <p:tgtEl>
                                          <p:spTgt spid="18"/>
                                        </p:tgtEl>
                                      </p:cBhvr>
                                    </p:animEffect>
                                  </p:childTnLst>
                                </p:cTn>
                              </p:par>
                              <p:par>
                                <p:cTn id="35" presetID="10" presetClass="entr" presetSubtype="0" repeatCount="indefinite" fill="hold" grpId="0" nodeType="withEffect">
                                  <p:stCondLst>
                                    <p:cond delay="3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500"/>
                                        <p:tgtEl>
                                          <p:spTgt spid="25"/>
                                        </p:tgtEl>
                                      </p:cBhvr>
                                    </p:animEffect>
                                  </p:childTnLst>
                                </p:cTn>
                              </p:par>
                              <p:par>
                                <p:cTn id="38" presetID="10" presetClass="entr" presetSubtype="0" repeatCount="indefinite" fill="hold" grpId="0" nodeType="withEffect">
                                  <p:stCondLst>
                                    <p:cond delay="325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500"/>
                                        <p:tgtEl>
                                          <p:spTgt spid="26"/>
                                        </p:tgtEl>
                                      </p:cBhvr>
                                    </p:animEffect>
                                  </p:childTnLst>
                                </p:cTn>
                              </p:par>
                              <p:par>
                                <p:cTn id="41" presetID="10" presetClass="entr" presetSubtype="0" repeatCount="indefinite" fill="hold" grpId="0" nodeType="withEffect">
                                  <p:stCondLst>
                                    <p:cond delay="325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p:bldP spid="21" grpId="0"/>
      <p:bldP spid="22" grpId="0"/>
      <p:bldP spid="23" grpId="0"/>
      <p:bldP spid="24" grpId="0"/>
      <p:bldP spid="25" grpId="0"/>
      <p:bldP spid="26" grpId="0"/>
      <p:bldP spid="27"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1116924"/>
            <a:ext cx="1810170"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 Architecture</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35771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SECTION BREAK">
    <p:bg>
      <p:bgPr>
        <a:solidFill>
          <a:srgbClr val="F36324"/>
        </a:solidFill>
        <a:effectLst/>
      </p:bgPr>
    </p:bg>
    <p:spTree>
      <p:nvGrpSpPr>
        <p:cNvPr id="1" name=""/>
        <p:cNvGrpSpPr/>
        <p:nvPr/>
      </p:nvGrpSpPr>
      <p:grpSpPr>
        <a:xfrm>
          <a:off x="0" y="0"/>
          <a:ext cx="0" cy="0"/>
          <a:chOff x="0" y="0"/>
          <a:chExt cx="0" cy="0"/>
        </a:xfrm>
      </p:grpSpPr>
      <p:sp>
        <p:nvSpPr>
          <p:cNvPr id="16" name="Rectangle 15"/>
          <p:cNvSpPr/>
          <p:nvPr userDrawn="1"/>
        </p:nvSpPr>
        <p:spPr>
          <a:xfrm rot="20641953">
            <a:off x="9622690" y="3506150"/>
            <a:ext cx="2895343" cy="4508927"/>
          </a:xfrm>
          <a:prstGeom prst="rect">
            <a:avLst/>
          </a:prstGeom>
        </p:spPr>
        <p:txBody>
          <a:bodyPr wrap="none">
            <a:spAutoFit/>
          </a:bodyPr>
          <a:lstStyle/>
          <a:p>
            <a:pPr algn="ctr"/>
            <a:r>
              <a:rPr lang="en-US" sz="28700" dirty="0">
                <a:solidFill>
                  <a:srgbClr val="DD5943"/>
                </a:solidFill>
                <a:latin typeface="RaphaelIcons" pitchFamily="2" charset="0"/>
              </a:rPr>
              <a:t>1</a:t>
            </a:r>
            <a:endParaRPr lang="ru-RU" sz="28700" dirty="0">
              <a:solidFill>
                <a:srgbClr val="DD5943"/>
              </a:solidFill>
            </a:endParaRPr>
          </a:p>
        </p:txBody>
      </p:sp>
      <p:sp>
        <p:nvSpPr>
          <p:cNvPr id="17" name="Rectangle 16"/>
          <p:cNvSpPr/>
          <p:nvPr userDrawn="1"/>
        </p:nvSpPr>
        <p:spPr>
          <a:xfrm rot="1664863">
            <a:off x="10619256" y="199235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18" name="Rectangle 17"/>
          <p:cNvSpPr/>
          <p:nvPr userDrawn="1"/>
        </p:nvSpPr>
        <p:spPr>
          <a:xfrm rot="15182191">
            <a:off x="8273968" y="1748811"/>
            <a:ext cx="2441694" cy="3770263"/>
          </a:xfrm>
          <a:prstGeom prst="rect">
            <a:avLst/>
          </a:prstGeom>
        </p:spPr>
        <p:txBody>
          <a:bodyPr wrap="none">
            <a:spAutoFit/>
          </a:bodyPr>
          <a:lstStyle/>
          <a:p>
            <a:pPr algn="ctr"/>
            <a:r>
              <a:rPr lang="en-US" sz="23900" dirty="0">
                <a:solidFill>
                  <a:srgbClr val="DD5943"/>
                </a:solidFill>
                <a:latin typeface="RaphaelIcons" pitchFamily="2" charset="0"/>
              </a:rPr>
              <a:t>1</a:t>
            </a:r>
            <a:endParaRPr lang="ru-RU" sz="23900" dirty="0">
              <a:solidFill>
                <a:srgbClr val="DD5943"/>
              </a:solidFill>
            </a:endParaRPr>
          </a:p>
        </p:txBody>
      </p:sp>
      <p:sp>
        <p:nvSpPr>
          <p:cNvPr id="19" name="Rectangle 18"/>
          <p:cNvSpPr/>
          <p:nvPr userDrawn="1"/>
        </p:nvSpPr>
        <p:spPr>
          <a:xfrm rot="306257">
            <a:off x="9865622" y="1179141"/>
            <a:ext cx="1487907" cy="2215991"/>
          </a:xfrm>
          <a:prstGeom prst="rect">
            <a:avLst/>
          </a:prstGeom>
        </p:spPr>
        <p:txBody>
          <a:bodyPr wrap="none">
            <a:spAutoFit/>
          </a:bodyPr>
          <a:lstStyle/>
          <a:p>
            <a:pPr algn="ctr"/>
            <a:r>
              <a:rPr lang="en-US" sz="13800" dirty="0">
                <a:solidFill>
                  <a:srgbClr val="DD5943"/>
                </a:solidFill>
                <a:latin typeface="RaphaelIcons" pitchFamily="2" charset="0"/>
              </a:rPr>
              <a:t>1</a:t>
            </a:r>
            <a:endParaRPr lang="ru-RU" sz="13800" dirty="0">
              <a:solidFill>
                <a:srgbClr val="DD5943"/>
              </a:solidFill>
            </a:endParaRPr>
          </a:p>
        </p:txBody>
      </p:sp>
      <p:sp>
        <p:nvSpPr>
          <p:cNvPr id="20" name="Rectangle 19"/>
          <p:cNvSpPr/>
          <p:nvPr userDrawn="1"/>
        </p:nvSpPr>
        <p:spPr>
          <a:xfrm rot="19809601">
            <a:off x="11160672" y="-318075"/>
            <a:ext cx="2441694" cy="3770263"/>
          </a:xfrm>
          <a:prstGeom prst="rect">
            <a:avLst/>
          </a:prstGeom>
        </p:spPr>
        <p:txBody>
          <a:bodyPr wrap="none">
            <a:spAutoFit/>
          </a:bodyPr>
          <a:lstStyle/>
          <a:p>
            <a:pPr algn="ctr"/>
            <a:r>
              <a:rPr lang="en-US" sz="23900" dirty="0">
                <a:solidFill>
                  <a:srgbClr val="DD5943"/>
                </a:solidFill>
                <a:latin typeface="RaphaelIcons" pitchFamily="2" charset="0"/>
              </a:rPr>
              <a:t>1</a:t>
            </a:r>
            <a:endParaRPr lang="ru-RU" sz="23900" dirty="0">
              <a:solidFill>
                <a:srgbClr val="DD5943"/>
              </a:solidFill>
            </a:endParaRPr>
          </a:p>
        </p:txBody>
      </p:sp>
      <p:sp>
        <p:nvSpPr>
          <p:cNvPr id="21" name="Rectangle 20"/>
          <p:cNvSpPr/>
          <p:nvPr userDrawn="1"/>
        </p:nvSpPr>
        <p:spPr>
          <a:xfrm rot="19947171">
            <a:off x="10085717" y="81311"/>
            <a:ext cx="1269899" cy="1862048"/>
          </a:xfrm>
          <a:prstGeom prst="rect">
            <a:avLst/>
          </a:prstGeom>
        </p:spPr>
        <p:txBody>
          <a:bodyPr wrap="none">
            <a:spAutoFit/>
          </a:bodyPr>
          <a:lstStyle/>
          <a:p>
            <a:pPr algn="ctr"/>
            <a:r>
              <a:rPr lang="en-US" sz="11500" dirty="0">
                <a:solidFill>
                  <a:srgbClr val="DD5943"/>
                </a:solidFill>
                <a:latin typeface="RaphaelIcons" pitchFamily="2" charset="0"/>
              </a:rPr>
              <a:t>1</a:t>
            </a:r>
            <a:endParaRPr lang="ru-RU" sz="11500" dirty="0">
              <a:solidFill>
                <a:srgbClr val="DD5943"/>
              </a:solidFill>
            </a:endParaRPr>
          </a:p>
        </p:txBody>
      </p:sp>
      <p:sp>
        <p:nvSpPr>
          <p:cNvPr id="22" name="Rectangle 21"/>
          <p:cNvSpPr/>
          <p:nvPr userDrawn="1"/>
        </p:nvSpPr>
        <p:spPr>
          <a:xfrm rot="1454196">
            <a:off x="7654088" y="407431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23" name="Rectangle 22"/>
          <p:cNvSpPr/>
          <p:nvPr userDrawn="1"/>
        </p:nvSpPr>
        <p:spPr>
          <a:xfrm rot="1102522">
            <a:off x="10911054" y="-449938"/>
            <a:ext cx="1015021" cy="1446550"/>
          </a:xfrm>
          <a:prstGeom prst="rect">
            <a:avLst/>
          </a:prstGeom>
        </p:spPr>
        <p:txBody>
          <a:bodyPr wrap="none">
            <a:spAutoFit/>
          </a:bodyPr>
          <a:lstStyle/>
          <a:p>
            <a:pPr algn="ctr"/>
            <a:r>
              <a:rPr lang="en-US" sz="8800" dirty="0">
                <a:solidFill>
                  <a:srgbClr val="DD5943"/>
                </a:solidFill>
                <a:latin typeface="RaphaelIcons" pitchFamily="2" charset="0"/>
              </a:rPr>
              <a:t>1</a:t>
            </a:r>
            <a:endParaRPr lang="ru-RU" sz="8800" dirty="0">
              <a:solidFill>
                <a:srgbClr val="DD5943"/>
              </a:solidFill>
            </a:endParaRPr>
          </a:p>
        </p:txBody>
      </p:sp>
      <p:sp>
        <p:nvSpPr>
          <p:cNvPr id="24" name="Rectangle 23"/>
          <p:cNvSpPr/>
          <p:nvPr userDrawn="1"/>
        </p:nvSpPr>
        <p:spPr>
          <a:xfrm rot="306257">
            <a:off x="8929518" y="-720200"/>
            <a:ext cx="1487907" cy="2215991"/>
          </a:xfrm>
          <a:prstGeom prst="rect">
            <a:avLst/>
          </a:prstGeom>
        </p:spPr>
        <p:txBody>
          <a:bodyPr wrap="none">
            <a:spAutoFit/>
          </a:bodyPr>
          <a:lstStyle/>
          <a:p>
            <a:pPr algn="ctr"/>
            <a:r>
              <a:rPr lang="en-US" sz="13800" dirty="0">
                <a:solidFill>
                  <a:srgbClr val="DD5943"/>
                </a:solidFill>
                <a:latin typeface="RaphaelIcons" pitchFamily="2" charset="0"/>
              </a:rPr>
              <a:t>1</a:t>
            </a:r>
            <a:endParaRPr lang="ru-RU" sz="13800" dirty="0">
              <a:solidFill>
                <a:srgbClr val="DD5943"/>
              </a:solidFill>
            </a:endParaRPr>
          </a:p>
        </p:txBody>
      </p:sp>
      <p:sp>
        <p:nvSpPr>
          <p:cNvPr id="25" name="Rectangle 24"/>
          <p:cNvSpPr/>
          <p:nvPr userDrawn="1"/>
        </p:nvSpPr>
        <p:spPr>
          <a:xfrm rot="1454196">
            <a:off x="8374168" y="5874519"/>
            <a:ext cx="2063385" cy="3154710"/>
          </a:xfrm>
          <a:prstGeom prst="rect">
            <a:avLst/>
          </a:prstGeom>
        </p:spPr>
        <p:txBody>
          <a:bodyPr wrap="none">
            <a:spAutoFit/>
          </a:bodyPr>
          <a:lstStyle/>
          <a:p>
            <a:pPr algn="ctr"/>
            <a:r>
              <a:rPr lang="en-US" sz="19900" dirty="0">
                <a:solidFill>
                  <a:srgbClr val="DD5943"/>
                </a:solidFill>
                <a:latin typeface="RaphaelIcons" pitchFamily="2" charset="0"/>
              </a:rPr>
              <a:t>1</a:t>
            </a:r>
            <a:endParaRPr lang="ru-RU" sz="19900" dirty="0">
              <a:solidFill>
                <a:srgbClr val="DD5943"/>
              </a:solidFill>
            </a:endParaRPr>
          </a:p>
        </p:txBody>
      </p:sp>
      <p:sp>
        <p:nvSpPr>
          <p:cNvPr id="26" name="Rectangle 25"/>
          <p:cNvSpPr/>
          <p:nvPr userDrawn="1"/>
        </p:nvSpPr>
        <p:spPr>
          <a:xfrm rot="1635591">
            <a:off x="9252822" y="750998"/>
            <a:ext cx="1015022" cy="1446550"/>
          </a:xfrm>
          <a:prstGeom prst="rect">
            <a:avLst/>
          </a:prstGeom>
        </p:spPr>
        <p:txBody>
          <a:bodyPr wrap="none">
            <a:spAutoFit/>
          </a:bodyPr>
          <a:lstStyle/>
          <a:p>
            <a:pPr algn="ctr"/>
            <a:r>
              <a:rPr lang="en-US" sz="8800" dirty="0">
                <a:solidFill>
                  <a:srgbClr val="DD5943"/>
                </a:solidFill>
                <a:latin typeface="RaphaelIcons" pitchFamily="2" charset="0"/>
              </a:rPr>
              <a:t>1</a:t>
            </a:r>
            <a:endParaRPr lang="ru-RU" sz="8800" dirty="0">
              <a:solidFill>
                <a:srgbClr val="DD5943"/>
              </a:solidFill>
            </a:endParaRPr>
          </a:p>
        </p:txBody>
      </p:sp>
      <p:sp>
        <p:nvSpPr>
          <p:cNvPr id="27" name="Rectangle 26"/>
          <p:cNvSpPr/>
          <p:nvPr userDrawn="1"/>
        </p:nvSpPr>
        <p:spPr>
          <a:xfrm rot="20122714">
            <a:off x="10279863" y="-460493"/>
            <a:ext cx="808235" cy="1107996"/>
          </a:xfrm>
          <a:prstGeom prst="rect">
            <a:avLst/>
          </a:prstGeom>
        </p:spPr>
        <p:txBody>
          <a:bodyPr wrap="none">
            <a:spAutoFit/>
          </a:bodyPr>
          <a:lstStyle/>
          <a:p>
            <a:pPr algn="ctr"/>
            <a:r>
              <a:rPr lang="en-US" sz="6600" dirty="0">
                <a:solidFill>
                  <a:srgbClr val="DD5943"/>
                </a:solidFill>
                <a:latin typeface="RaphaelIcons" pitchFamily="2" charset="0"/>
              </a:rPr>
              <a:t>1</a:t>
            </a:r>
            <a:endParaRPr lang="ru-RU" sz="6600" dirty="0">
              <a:solidFill>
                <a:srgbClr val="DD5943"/>
              </a:solidFill>
            </a:endParaRPr>
          </a:p>
        </p:txBody>
      </p:sp>
      <p:sp>
        <p:nvSpPr>
          <p:cNvPr id="28" name="Text Placeholder 16"/>
          <p:cNvSpPr>
            <a:spLocks noGrp="1"/>
          </p:cNvSpPr>
          <p:nvPr>
            <p:ph type="body" sz="quarter" idx="10" hasCustomPrompt="1"/>
          </p:nvPr>
        </p:nvSpPr>
        <p:spPr>
          <a:xfrm>
            <a:off x="1808219"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OUR TEAM</a:t>
            </a:r>
          </a:p>
        </p:txBody>
      </p:sp>
    </p:spTree>
    <p:extLst>
      <p:ext uri="{BB962C8B-B14F-4D97-AF65-F5344CB8AC3E}">
        <p14:creationId xmlns:p14="http://schemas.microsoft.com/office/powerpoint/2010/main" val="2696118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750"/>
                                        <p:tgtEl>
                                          <p:spTgt spid="23"/>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750"/>
                                        <p:tgtEl>
                                          <p:spTgt spid="2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750"/>
                                        <p:tgtEl>
                                          <p:spTgt spid="18"/>
                                        </p:tgtEl>
                                      </p:cBhvr>
                                    </p:animEffect>
                                  </p:childTnLst>
                                </p:cTn>
                              </p:par>
                              <p:par>
                                <p:cTn id="26" presetID="10" presetClass="entr" presetSubtype="0" fill="hold" grpId="0" nodeType="withEffect">
                                  <p:stCondLst>
                                    <p:cond delay="17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750"/>
                                        <p:tgtEl>
                                          <p:spTgt spid="17"/>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childTnLst>
                                </p:cTn>
                              </p:par>
                              <p:par>
                                <p:cTn id="32" presetID="10" presetClass="entr" presetSubtype="0" fill="hold" grpId="0" nodeType="withEffect">
                                  <p:stCondLst>
                                    <p:cond delay="225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childTnLst>
                                </p:cTn>
                              </p:par>
                              <p:par>
                                <p:cTn id="35" presetID="10" presetClass="entr" presetSubtype="0" fill="hold" grpId="0" nodeType="withEffect">
                                  <p:stCondLst>
                                    <p:cond delay="25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750"/>
                                        <p:tgtEl>
                                          <p:spTgt spid="21"/>
                                        </p:tgtEl>
                                      </p:cBhvr>
                                    </p:animEffect>
                                  </p:childTnLst>
                                </p:cTn>
                              </p:par>
                              <p:par>
                                <p:cTn id="38" presetID="10" presetClass="entr" presetSubtype="0" fill="hold" grpId="0" nodeType="withEffect">
                                  <p:stCondLst>
                                    <p:cond delay="27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750"/>
                                        <p:tgtEl>
                                          <p:spTgt spid="20"/>
                                        </p:tgtEl>
                                      </p:cBhvr>
                                    </p:animEffect>
                                  </p:childTnLst>
                                </p:cTn>
                              </p:par>
                            </p:childTnLst>
                          </p:cTn>
                        </p:par>
                        <p:par>
                          <p:cTn id="41" fill="hold">
                            <p:stCondLst>
                              <p:cond delay="3500"/>
                            </p:stCondLst>
                            <p:childTnLst>
                              <p:par>
                                <p:cTn id="42" presetID="32" presetClass="emph" presetSubtype="0" repeatCount="indefinite" fill="hold" grpId="1" nodeType="afterEffect">
                                  <p:stCondLst>
                                    <p:cond delay="0"/>
                                  </p:stCondLst>
                                  <p:childTnLst>
                                    <p:animRot by="120000">
                                      <p:cBhvr>
                                        <p:cTn id="43" dur="100" fill="hold">
                                          <p:stCondLst>
                                            <p:cond delay="0"/>
                                          </p:stCondLst>
                                        </p:cTn>
                                        <p:tgtEl>
                                          <p:spTgt spid="22"/>
                                        </p:tgtEl>
                                        <p:attrNameLst>
                                          <p:attrName>r</p:attrName>
                                        </p:attrNameLst>
                                      </p:cBhvr>
                                    </p:animRot>
                                    <p:animRot by="-240000">
                                      <p:cBhvr>
                                        <p:cTn id="44" dur="200" fill="hold">
                                          <p:stCondLst>
                                            <p:cond delay="200"/>
                                          </p:stCondLst>
                                        </p:cTn>
                                        <p:tgtEl>
                                          <p:spTgt spid="22"/>
                                        </p:tgtEl>
                                        <p:attrNameLst>
                                          <p:attrName>r</p:attrName>
                                        </p:attrNameLst>
                                      </p:cBhvr>
                                    </p:animRot>
                                    <p:animRot by="240000">
                                      <p:cBhvr>
                                        <p:cTn id="45" dur="200" fill="hold">
                                          <p:stCondLst>
                                            <p:cond delay="400"/>
                                          </p:stCondLst>
                                        </p:cTn>
                                        <p:tgtEl>
                                          <p:spTgt spid="22"/>
                                        </p:tgtEl>
                                        <p:attrNameLst>
                                          <p:attrName>r</p:attrName>
                                        </p:attrNameLst>
                                      </p:cBhvr>
                                    </p:animRot>
                                    <p:animRot by="-240000">
                                      <p:cBhvr>
                                        <p:cTn id="46" dur="200" fill="hold">
                                          <p:stCondLst>
                                            <p:cond delay="600"/>
                                          </p:stCondLst>
                                        </p:cTn>
                                        <p:tgtEl>
                                          <p:spTgt spid="22"/>
                                        </p:tgtEl>
                                        <p:attrNameLst>
                                          <p:attrName>r</p:attrName>
                                        </p:attrNameLst>
                                      </p:cBhvr>
                                    </p:animRot>
                                    <p:animRot by="120000">
                                      <p:cBhvr>
                                        <p:cTn id="47" dur="200" fill="hold">
                                          <p:stCondLst>
                                            <p:cond delay="800"/>
                                          </p:stCondLst>
                                        </p:cTn>
                                        <p:tgtEl>
                                          <p:spTgt spid="22"/>
                                        </p:tgtEl>
                                        <p:attrNameLst>
                                          <p:attrName>r</p:attrName>
                                        </p:attrNameLst>
                                      </p:cBhvr>
                                    </p:animRot>
                                  </p:childTnLst>
                                </p:cTn>
                              </p:par>
                              <p:par>
                                <p:cTn id="48" presetID="32" presetClass="emph" presetSubtype="0" repeatCount="indefinite" fill="hold" grpId="1" nodeType="withEffect">
                                  <p:stCondLst>
                                    <p:cond delay="250"/>
                                  </p:stCondLst>
                                  <p:childTnLst>
                                    <p:animRot by="120000">
                                      <p:cBhvr>
                                        <p:cTn id="49" dur="100" fill="hold">
                                          <p:stCondLst>
                                            <p:cond delay="0"/>
                                          </p:stCondLst>
                                        </p:cTn>
                                        <p:tgtEl>
                                          <p:spTgt spid="19"/>
                                        </p:tgtEl>
                                        <p:attrNameLst>
                                          <p:attrName>r</p:attrName>
                                        </p:attrNameLst>
                                      </p:cBhvr>
                                    </p:animRot>
                                    <p:animRot by="-240000">
                                      <p:cBhvr>
                                        <p:cTn id="50" dur="200" fill="hold">
                                          <p:stCondLst>
                                            <p:cond delay="200"/>
                                          </p:stCondLst>
                                        </p:cTn>
                                        <p:tgtEl>
                                          <p:spTgt spid="19"/>
                                        </p:tgtEl>
                                        <p:attrNameLst>
                                          <p:attrName>r</p:attrName>
                                        </p:attrNameLst>
                                      </p:cBhvr>
                                    </p:animRot>
                                    <p:animRot by="240000">
                                      <p:cBhvr>
                                        <p:cTn id="51" dur="200" fill="hold">
                                          <p:stCondLst>
                                            <p:cond delay="400"/>
                                          </p:stCondLst>
                                        </p:cTn>
                                        <p:tgtEl>
                                          <p:spTgt spid="19"/>
                                        </p:tgtEl>
                                        <p:attrNameLst>
                                          <p:attrName>r</p:attrName>
                                        </p:attrNameLst>
                                      </p:cBhvr>
                                    </p:animRot>
                                    <p:animRot by="-240000">
                                      <p:cBhvr>
                                        <p:cTn id="52" dur="200" fill="hold">
                                          <p:stCondLst>
                                            <p:cond delay="600"/>
                                          </p:stCondLst>
                                        </p:cTn>
                                        <p:tgtEl>
                                          <p:spTgt spid="19"/>
                                        </p:tgtEl>
                                        <p:attrNameLst>
                                          <p:attrName>r</p:attrName>
                                        </p:attrNameLst>
                                      </p:cBhvr>
                                    </p:animRot>
                                    <p:animRot by="120000">
                                      <p:cBhvr>
                                        <p:cTn id="53" dur="200" fill="hold">
                                          <p:stCondLst>
                                            <p:cond delay="800"/>
                                          </p:stCondLst>
                                        </p:cTn>
                                        <p:tgtEl>
                                          <p:spTgt spid="19"/>
                                        </p:tgtEl>
                                        <p:attrNameLst>
                                          <p:attrName>r</p:attrName>
                                        </p:attrNameLst>
                                      </p:cBhvr>
                                    </p:animRot>
                                  </p:childTnLst>
                                </p:cTn>
                              </p:par>
                              <p:par>
                                <p:cTn id="54" presetID="32" presetClass="emph" presetSubtype="0" repeatCount="indefinite" fill="hold" grpId="1" nodeType="withEffect">
                                  <p:stCondLst>
                                    <p:cond delay="500"/>
                                  </p:stCondLst>
                                  <p:childTnLst>
                                    <p:animRot by="120000">
                                      <p:cBhvr>
                                        <p:cTn id="55" dur="100" fill="hold">
                                          <p:stCondLst>
                                            <p:cond delay="0"/>
                                          </p:stCondLst>
                                        </p:cTn>
                                        <p:tgtEl>
                                          <p:spTgt spid="23"/>
                                        </p:tgtEl>
                                        <p:attrNameLst>
                                          <p:attrName>r</p:attrName>
                                        </p:attrNameLst>
                                      </p:cBhvr>
                                    </p:animRot>
                                    <p:animRot by="-240000">
                                      <p:cBhvr>
                                        <p:cTn id="56" dur="200" fill="hold">
                                          <p:stCondLst>
                                            <p:cond delay="200"/>
                                          </p:stCondLst>
                                        </p:cTn>
                                        <p:tgtEl>
                                          <p:spTgt spid="23"/>
                                        </p:tgtEl>
                                        <p:attrNameLst>
                                          <p:attrName>r</p:attrName>
                                        </p:attrNameLst>
                                      </p:cBhvr>
                                    </p:animRot>
                                    <p:animRot by="240000">
                                      <p:cBhvr>
                                        <p:cTn id="57" dur="200" fill="hold">
                                          <p:stCondLst>
                                            <p:cond delay="400"/>
                                          </p:stCondLst>
                                        </p:cTn>
                                        <p:tgtEl>
                                          <p:spTgt spid="23"/>
                                        </p:tgtEl>
                                        <p:attrNameLst>
                                          <p:attrName>r</p:attrName>
                                        </p:attrNameLst>
                                      </p:cBhvr>
                                    </p:animRot>
                                    <p:animRot by="-240000">
                                      <p:cBhvr>
                                        <p:cTn id="58" dur="200" fill="hold">
                                          <p:stCondLst>
                                            <p:cond delay="600"/>
                                          </p:stCondLst>
                                        </p:cTn>
                                        <p:tgtEl>
                                          <p:spTgt spid="23"/>
                                        </p:tgtEl>
                                        <p:attrNameLst>
                                          <p:attrName>r</p:attrName>
                                        </p:attrNameLst>
                                      </p:cBhvr>
                                    </p:animRot>
                                    <p:animRot by="120000">
                                      <p:cBhvr>
                                        <p:cTn id="59" dur="200" fill="hold">
                                          <p:stCondLst>
                                            <p:cond delay="800"/>
                                          </p:stCondLst>
                                        </p:cTn>
                                        <p:tgtEl>
                                          <p:spTgt spid="23"/>
                                        </p:tgtEl>
                                        <p:attrNameLst>
                                          <p:attrName>r</p:attrName>
                                        </p:attrNameLst>
                                      </p:cBhvr>
                                    </p:animRot>
                                  </p:childTnLst>
                                </p:cTn>
                              </p:par>
                              <p:par>
                                <p:cTn id="60" presetID="32" presetClass="emph" presetSubtype="0" repeatCount="indefinite" fill="hold" grpId="1" nodeType="withEffect">
                                  <p:stCondLst>
                                    <p:cond delay="750"/>
                                  </p:stCondLst>
                                  <p:childTnLst>
                                    <p:animRot by="120000">
                                      <p:cBhvr>
                                        <p:cTn id="61" dur="100" fill="hold">
                                          <p:stCondLst>
                                            <p:cond delay="0"/>
                                          </p:stCondLst>
                                        </p:cTn>
                                        <p:tgtEl>
                                          <p:spTgt spid="24"/>
                                        </p:tgtEl>
                                        <p:attrNameLst>
                                          <p:attrName>r</p:attrName>
                                        </p:attrNameLst>
                                      </p:cBhvr>
                                    </p:animRot>
                                    <p:animRot by="-240000">
                                      <p:cBhvr>
                                        <p:cTn id="62" dur="200" fill="hold">
                                          <p:stCondLst>
                                            <p:cond delay="200"/>
                                          </p:stCondLst>
                                        </p:cTn>
                                        <p:tgtEl>
                                          <p:spTgt spid="24"/>
                                        </p:tgtEl>
                                        <p:attrNameLst>
                                          <p:attrName>r</p:attrName>
                                        </p:attrNameLst>
                                      </p:cBhvr>
                                    </p:animRot>
                                    <p:animRot by="240000">
                                      <p:cBhvr>
                                        <p:cTn id="63" dur="200" fill="hold">
                                          <p:stCondLst>
                                            <p:cond delay="400"/>
                                          </p:stCondLst>
                                        </p:cTn>
                                        <p:tgtEl>
                                          <p:spTgt spid="24"/>
                                        </p:tgtEl>
                                        <p:attrNameLst>
                                          <p:attrName>r</p:attrName>
                                        </p:attrNameLst>
                                      </p:cBhvr>
                                    </p:animRot>
                                    <p:animRot by="-240000">
                                      <p:cBhvr>
                                        <p:cTn id="64" dur="200" fill="hold">
                                          <p:stCondLst>
                                            <p:cond delay="600"/>
                                          </p:stCondLst>
                                        </p:cTn>
                                        <p:tgtEl>
                                          <p:spTgt spid="24"/>
                                        </p:tgtEl>
                                        <p:attrNameLst>
                                          <p:attrName>r</p:attrName>
                                        </p:attrNameLst>
                                      </p:cBhvr>
                                    </p:animRot>
                                    <p:animRot by="120000">
                                      <p:cBhvr>
                                        <p:cTn id="65" dur="200" fill="hold">
                                          <p:stCondLst>
                                            <p:cond delay="800"/>
                                          </p:stCondLst>
                                        </p:cTn>
                                        <p:tgtEl>
                                          <p:spTgt spid="24"/>
                                        </p:tgtEl>
                                        <p:attrNameLst>
                                          <p:attrName>r</p:attrName>
                                        </p:attrNameLst>
                                      </p:cBhvr>
                                    </p:animRot>
                                  </p:childTnLst>
                                </p:cTn>
                              </p:par>
                              <p:par>
                                <p:cTn id="66" presetID="32" presetClass="emph" presetSubtype="0" repeatCount="indefinite" fill="hold" grpId="1" nodeType="withEffect">
                                  <p:stCondLst>
                                    <p:cond delay="1000"/>
                                  </p:stCondLst>
                                  <p:childTnLst>
                                    <p:animRot by="120000">
                                      <p:cBhvr>
                                        <p:cTn id="67" dur="100" fill="hold">
                                          <p:stCondLst>
                                            <p:cond delay="0"/>
                                          </p:stCondLst>
                                        </p:cTn>
                                        <p:tgtEl>
                                          <p:spTgt spid="26"/>
                                        </p:tgtEl>
                                        <p:attrNameLst>
                                          <p:attrName>r</p:attrName>
                                        </p:attrNameLst>
                                      </p:cBhvr>
                                    </p:animRot>
                                    <p:animRot by="-240000">
                                      <p:cBhvr>
                                        <p:cTn id="68" dur="200" fill="hold">
                                          <p:stCondLst>
                                            <p:cond delay="200"/>
                                          </p:stCondLst>
                                        </p:cTn>
                                        <p:tgtEl>
                                          <p:spTgt spid="26"/>
                                        </p:tgtEl>
                                        <p:attrNameLst>
                                          <p:attrName>r</p:attrName>
                                        </p:attrNameLst>
                                      </p:cBhvr>
                                    </p:animRot>
                                    <p:animRot by="240000">
                                      <p:cBhvr>
                                        <p:cTn id="69" dur="200" fill="hold">
                                          <p:stCondLst>
                                            <p:cond delay="400"/>
                                          </p:stCondLst>
                                        </p:cTn>
                                        <p:tgtEl>
                                          <p:spTgt spid="26"/>
                                        </p:tgtEl>
                                        <p:attrNameLst>
                                          <p:attrName>r</p:attrName>
                                        </p:attrNameLst>
                                      </p:cBhvr>
                                    </p:animRot>
                                    <p:animRot by="-240000">
                                      <p:cBhvr>
                                        <p:cTn id="70" dur="200" fill="hold">
                                          <p:stCondLst>
                                            <p:cond delay="600"/>
                                          </p:stCondLst>
                                        </p:cTn>
                                        <p:tgtEl>
                                          <p:spTgt spid="26"/>
                                        </p:tgtEl>
                                        <p:attrNameLst>
                                          <p:attrName>r</p:attrName>
                                        </p:attrNameLst>
                                      </p:cBhvr>
                                    </p:animRot>
                                    <p:animRot by="120000">
                                      <p:cBhvr>
                                        <p:cTn id="71" dur="200" fill="hold">
                                          <p:stCondLst>
                                            <p:cond delay="800"/>
                                          </p:stCondLst>
                                        </p:cTn>
                                        <p:tgtEl>
                                          <p:spTgt spid="26"/>
                                        </p:tgtEl>
                                        <p:attrNameLst>
                                          <p:attrName>r</p:attrName>
                                        </p:attrNameLst>
                                      </p:cBhvr>
                                    </p:animRot>
                                  </p:childTnLst>
                                </p:cTn>
                              </p:par>
                              <p:par>
                                <p:cTn id="72" presetID="32" presetClass="emph" presetSubtype="0" repeatCount="indefinite" fill="hold" grpId="1" nodeType="withEffect">
                                  <p:stCondLst>
                                    <p:cond delay="1250"/>
                                  </p:stCondLst>
                                  <p:childTnLst>
                                    <p:animRot by="120000">
                                      <p:cBhvr>
                                        <p:cTn id="73" dur="100" fill="hold">
                                          <p:stCondLst>
                                            <p:cond delay="0"/>
                                          </p:stCondLst>
                                        </p:cTn>
                                        <p:tgtEl>
                                          <p:spTgt spid="27"/>
                                        </p:tgtEl>
                                        <p:attrNameLst>
                                          <p:attrName>r</p:attrName>
                                        </p:attrNameLst>
                                      </p:cBhvr>
                                    </p:animRot>
                                    <p:animRot by="-240000">
                                      <p:cBhvr>
                                        <p:cTn id="74" dur="200" fill="hold">
                                          <p:stCondLst>
                                            <p:cond delay="200"/>
                                          </p:stCondLst>
                                        </p:cTn>
                                        <p:tgtEl>
                                          <p:spTgt spid="27"/>
                                        </p:tgtEl>
                                        <p:attrNameLst>
                                          <p:attrName>r</p:attrName>
                                        </p:attrNameLst>
                                      </p:cBhvr>
                                    </p:animRot>
                                    <p:animRot by="240000">
                                      <p:cBhvr>
                                        <p:cTn id="75" dur="200" fill="hold">
                                          <p:stCondLst>
                                            <p:cond delay="400"/>
                                          </p:stCondLst>
                                        </p:cTn>
                                        <p:tgtEl>
                                          <p:spTgt spid="27"/>
                                        </p:tgtEl>
                                        <p:attrNameLst>
                                          <p:attrName>r</p:attrName>
                                        </p:attrNameLst>
                                      </p:cBhvr>
                                    </p:animRot>
                                    <p:animRot by="-240000">
                                      <p:cBhvr>
                                        <p:cTn id="76" dur="200" fill="hold">
                                          <p:stCondLst>
                                            <p:cond delay="600"/>
                                          </p:stCondLst>
                                        </p:cTn>
                                        <p:tgtEl>
                                          <p:spTgt spid="27"/>
                                        </p:tgtEl>
                                        <p:attrNameLst>
                                          <p:attrName>r</p:attrName>
                                        </p:attrNameLst>
                                      </p:cBhvr>
                                    </p:animRot>
                                    <p:animRot by="120000">
                                      <p:cBhvr>
                                        <p:cTn id="77" dur="200" fill="hold">
                                          <p:stCondLst>
                                            <p:cond delay="800"/>
                                          </p:stCondLst>
                                        </p:cTn>
                                        <p:tgtEl>
                                          <p:spTgt spid="27"/>
                                        </p:tgtEl>
                                        <p:attrNameLst>
                                          <p:attrName>r</p:attrName>
                                        </p:attrNameLst>
                                      </p:cBhvr>
                                    </p:animRot>
                                  </p:childTnLst>
                                </p:cTn>
                              </p:par>
                              <p:par>
                                <p:cTn id="78" presetID="32" presetClass="emph" presetSubtype="0" repeatCount="indefinite" fill="hold" grpId="1" nodeType="withEffect">
                                  <p:stCondLst>
                                    <p:cond delay="1500"/>
                                  </p:stCondLst>
                                  <p:childTnLst>
                                    <p:animRot by="120000">
                                      <p:cBhvr>
                                        <p:cTn id="79" dur="100" fill="hold">
                                          <p:stCondLst>
                                            <p:cond delay="0"/>
                                          </p:stCondLst>
                                        </p:cTn>
                                        <p:tgtEl>
                                          <p:spTgt spid="18"/>
                                        </p:tgtEl>
                                        <p:attrNameLst>
                                          <p:attrName>r</p:attrName>
                                        </p:attrNameLst>
                                      </p:cBhvr>
                                    </p:animRot>
                                    <p:animRot by="-240000">
                                      <p:cBhvr>
                                        <p:cTn id="80" dur="200" fill="hold">
                                          <p:stCondLst>
                                            <p:cond delay="200"/>
                                          </p:stCondLst>
                                        </p:cTn>
                                        <p:tgtEl>
                                          <p:spTgt spid="18"/>
                                        </p:tgtEl>
                                        <p:attrNameLst>
                                          <p:attrName>r</p:attrName>
                                        </p:attrNameLst>
                                      </p:cBhvr>
                                    </p:animRot>
                                    <p:animRot by="240000">
                                      <p:cBhvr>
                                        <p:cTn id="81" dur="200" fill="hold">
                                          <p:stCondLst>
                                            <p:cond delay="400"/>
                                          </p:stCondLst>
                                        </p:cTn>
                                        <p:tgtEl>
                                          <p:spTgt spid="18"/>
                                        </p:tgtEl>
                                        <p:attrNameLst>
                                          <p:attrName>r</p:attrName>
                                        </p:attrNameLst>
                                      </p:cBhvr>
                                    </p:animRot>
                                    <p:animRot by="-240000">
                                      <p:cBhvr>
                                        <p:cTn id="82" dur="200" fill="hold">
                                          <p:stCondLst>
                                            <p:cond delay="600"/>
                                          </p:stCondLst>
                                        </p:cTn>
                                        <p:tgtEl>
                                          <p:spTgt spid="18"/>
                                        </p:tgtEl>
                                        <p:attrNameLst>
                                          <p:attrName>r</p:attrName>
                                        </p:attrNameLst>
                                      </p:cBhvr>
                                    </p:animRot>
                                    <p:animRot by="120000">
                                      <p:cBhvr>
                                        <p:cTn id="83" dur="200" fill="hold">
                                          <p:stCondLst>
                                            <p:cond delay="800"/>
                                          </p:stCondLst>
                                        </p:cTn>
                                        <p:tgtEl>
                                          <p:spTgt spid="18"/>
                                        </p:tgtEl>
                                        <p:attrNameLst>
                                          <p:attrName>r</p:attrName>
                                        </p:attrNameLst>
                                      </p:cBhvr>
                                    </p:animRot>
                                  </p:childTnLst>
                                </p:cTn>
                              </p:par>
                              <p:par>
                                <p:cTn id="84" presetID="32" presetClass="emph" presetSubtype="0" repeatCount="indefinite" fill="hold" grpId="1" nodeType="withEffect">
                                  <p:stCondLst>
                                    <p:cond delay="1750"/>
                                  </p:stCondLst>
                                  <p:childTnLst>
                                    <p:animRot by="120000">
                                      <p:cBhvr>
                                        <p:cTn id="85" dur="100" fill="hold">
                                          <p:stCondLst>
                                            <p:cond delay="0"/>
                                          </p:stCondLst>
                                        </p:cTn>
                                        <p:tgtEl>
                                          <p:spTgt spid="17"/>
                                        </p:tgtEl>
                                        <p:attrNameLst>
                                          <p:attrName>r</p:attrName>
                                        </p:attrNameLst>
                                      </p:cBhvr>
                                    </p:animRot>
                                    <p:animRot by="-240000">
                                      <p:cBhvr>
                                        <p:cTn id="86" dur="200" fill="hold">
                                          <p:stCondLst>
                                            <p:cond delay="200"/>
                                          </p:stCondLst>
                                        </p:cTn>
                                        <p:tgtEl>
                                          <p:spTgt spid="17"/>
                                        </p:tgtEl>
                                        <p:attrNameLst>
                                          <p:attrName>r</p:attrName>
                                        </p:attrNameLst>
                                      </p:cBhvr>
                                    </p:animRot>
                                    <p:animRot by="240000">
                                      <p:cBhvr>
                                        <p:cTn id="87" dur="200" fill="hold">
                                          <p:stCondLst>
                                            <p:cond delay="400"/>
                                          </p:stCondLst>
                                        </p:cTn>
                                        <p:tgtEl>
                                          <p:spTgt spid="17"/>
                                        </p:tgtEl>
                                        <p:attrNameLst>
                                          <p:attrName>r</p:attrName>
                                        </p:attrNameLst>
                                      </p:cBhvr>
                                    </p:animRot>
                                    <p:animRot by="-240000">
                                      <p:cBhvr>
                                        <p:cTn id="88" dur="200" fill="hold">
                                          <p:stCondLst>
                                            <p:cond delay="600"/>
                                          </p:stCondLst>
                                        </p:cTn>
                                        <p:tgtEl>
                                          <p:spTgt spid="17"/>
                                        </p:tgtEl>
                                        <p:attrNameLst>
                                          <p:attrName>r</p:attrName>
                                        </p:attrNameLst>
                                      </p:cBhvr>
                                    </p:animRot>
                                    <p:animRot by="120000">
                                      <p:cBhvr>
                                        <p:cTn id="89" dur="200" fill="hold">
                                          <p:stCondLst>
                                            <p:cond delay="800"/>
                                          </p:stCondLst>
                                        </p:cTn>
                                        <p:tgtEl>
                                          <p:spTgt spid="17"/>
                                        </p:tgtEl>
                                        <p:attrNameLst>
                                          <p:attrName>r</p:attrName>
                                        </p:attrNameLst>
                                      </p:cBhvr>
                                    </p:animRot>
                                  </p:childTnLst>
                                </p:cTn>
                              </p:par>
                              <p:par>
                                <p:cTn id="90" presetID="32" presetClass="emph" presetSubtype="0" repeatCount="indefinite" fill="hold" grpId="1" nodeType="withEffect">
                                  <p:stCondLst>
                                    <p:cond delay="2000"/>
                                  </p:stCondLst>
                                  <p:childTnLst>
                                    <p:animRot by="120000">
                                      <p:cBhvr>
                                        <p:cTn id="91" dur="100" fill="hold">
                                          <p:stCondLst>
                                            <p:cond delay="0"/>
                                          </p:stCondLst>
                                        </p:cTn>
                                        <p:tgtEl>
                                          <p:spTgt spid="16"/>
                                        </p:tgtEl>
                                        <p:attrNameLst>
                                          <p:attrName>r</p:attrName>
                                        </p:attrNameLst>
                                      </p:cBhvr>
                                    </p:animRot>
                                    <p:animRot by="-240000">
                                      <p:cBhvr>
                                        <p:cTn id="92" dur="200" fill="hold">
                                          <p:stCondLst>
                                            <p:cond delay="200"/>
                                          </p:stCondLst>
                                        </p:cTn>
                                        <p:tgtEl>
                                          <p:spTgt spid="16"/>
                                        </p:tgtEl>
                                        <p:attrNameLst>
                                          <p:attrName>r</p:attrName>
                                        </p:attrNameLst>
                                      </p:cBhvr>
                                    </p:animRot>
                                    <p:animRot by="240000">
                                      <p:cBhvr>
                                        <p:cTn id="93" dur="200" fill="hold">
                                          <p:stCondLst>
                                            <p:cond delay="400"/>
                                          </p:stCondLst>
                                        </p:cTn>
                                        <p:tgtEl>
                                          <p:spTgt spid="16"/>
                                        </p:tgtEl>
                                        <p:attrNameLst>
                                          <p:attrName>r</p:attrName>
                                        </p:attrNameLst>
                                      </p:cBhvr>
                                    </p:animRot>
                                    <p:animRot by="-240000">
                                      <p:cBhvr>
                                        <p:cTn id="94" dur="200" fill="hold">
                                          <p:stCondLst>
                                            <p:cond delay="600"/>
                                          </p:stCondLst>
                                        </p:cTn>
                                        <p:tgtEl>
                                          <p:spTgt spid="16"/>
                                        </p:tgtEl>
                                        <p:attrNameLst>
                                          <p:attrName>r</p:attrName>
                                        </p:attrNameLst>
                                      </p:cBhvr>
                                    </p:animRot>
                                    <p:animRot by="120000">
                                      <p:cBhvr>
                                        <p:cTn id="95" dur="200" fill="hold">
                                          <p:stCondLst>
                                            <p:cond delay="800"/>
                                          </p:stCondLst>
                                        </p:cTn>
                                        <p:tgtEl>
                                          <p:spTgt spid="16"/>
                                        </p:tgtEl>
                                        <p:attrNameLst>
                                          <p:attrName>r</p:attrName>
                                        </p:attrNameLst>
                                      </p:cBhvr>
                                    </p:animRot>
                                  </p:childTnLst>
                                </p:cTn>
                              </p:par>
                              <p:par>
                                <p:cTn id="96" presetID="32" presetClass="emph" presetSubtype="0" repeatCount="indefinite" fill="hold" grpId="1" nodeType="withEffect">
                                  <p:stCondLst>
                                    <p:cond delay="2250"/>
                                  </p:stCondLst>
                                  <p:childTnLst>
                                    <p:animRot by="120000">
                                      <p:cBhvr>
                                        <p:cTn id="97" dur="100" fill="hold">
                                          <p:stCondLst>
                                            <p:cond delay="0"/>
                                          </p:stCondLst>
                                        </p:cTn>
                                        <p:tgtEl>
                                          <p:spTgt spid="25"/>
                                        </p:tgtEl>
                                        <p:attrNameLst>
                                          <p:attrName>r</p:attrName>
                                        </p:attrNameLst>
                                      </p:cBhvr>
                                    </p:animRot>
                                    <p:animRot by="-240000">
                                      <p:cBhvr>
                                        <p:cTn id="98" dur="200" fill="hold">
                                          <p:stCondLst>
                                            <p:cond delay="200"/>
                                          </p:stCondLst>
                                        </p:cTn>
                                        <p:tgtEl>
                                          <p:spTgt spid="25"/>
                                        </p:tgtEl>
                                        <p:attrNameLst>
                                          <p:attrName>r</p:attrName>
                                        </p:attrNameLst>
                                      </p:cBhvr>
                                    </p:animRot>
                                    <p:animRot by="240000">
                                      <p:cBhvr>
                                        <p:cTn id="99" dur="200" fill="hold">
                                          <p:stCondLst>
                                            <p:cond delay="400"/>
                                          </p:stCondLst>
                                        </p:cTn>
                                        <p:tgtEl>
                                          <p:spTgt spid="25"/>
                                        </p:tgtEl>
                                        <p:attrNameLst>
                                          <p:attrName>r</p:attrName>
                                        </p:attrNameLst>
                                      </p:cBhvr>
                                    </p:animRot>
                                    <p:animRot by="-240000">
                                      <p:cBhvr>
                                        <p:cTn id="100" dur="200" fill="hold">
                                          <p:stCondLst>
                                            <p:cond delay="600"/>
                                          </p:stCondLst>
                                        </p:cTn>
                                        <p:tgtEl>
                                          <p:spTgt spid="25"/>
                                        </p:tgtEl>
                                        <p:attrNameLst>
                                          <p:attrName>r</p:attrName>
                                        </p:attrNameLst>
                                      </p:cBhvr>
                                    </p:animRot>
                                    <p:animRot by="120000">
                                      <p:cBhvr>
                                        <p:cTn id="101" dur="200" fill="hold">
                                          <p:stCondLst>
                                            <p:cond delay="800"/>
                                          </p:stCondLst>
                                        </p:cTn>
                                        <p:tgtEl>
                                          <p:spTgt spid="25"/>
                                        </p:tgtEl>
                                        <p:attrNameLst>
                                          <p:attrName>r</p:attrName>
                                        </p:attrNameLst>
                                      </p:cBhvr>
                                    </p:animRot>
                                  </p:childTnLst>
                                </p:cTn>
                              </p:par>
                              <p:par>
                                <p:cTn id="102" presetID="32" presetClass="emph" presetSubtype="0" repeatCount="indefinite" fill="hold" grpId="1" nodeType="withEffect">
                                  <p:stCondLst>
                                    <p:cond delay="2500"/>
                                  </p:stCondLst>
                                  <p:childTnLst>
                                    <p:animRot by="120000">
                                      <p:cBhvr>
                                        <p:cTn id="103" dur="100" fill="hold">
                                          <p:stCondLst>
                                            <p:cond delay="0"/>
                                          </p:stCondLst>
                                        </p:cTn>
                                        <p:tgtEl>
                                          <p:spTgt spid="21"/>
                                        </p:tgtEl>
                                        <p:attrNameLst>
                                          <p:attrName>r</p:attrName>
                                        </p:attrNameLst>
                                      </p:cBhvr>
                                    </p:animRot>
                                    <p:animRot by="-240000">
                                      <p:cBhvr>
                                        <p:cTn id="104" dur="200" fill="hold">
                                          <p:stCondLst>
                                            <p:cond delay="200"/>
                                          </p:stCondLst>
                                        </p:cTn>
                                        <p:tgtEl>
                                          <p:spTgt spid="21"/>
                                        </p:tgtEl>
                                        <p:attrNameLst>
                                          <p:attrName>r</p:attrName>
                                        </p:attrNameLst>
                                      </p:cBhvr>
                                    </p:animRot>
                                    <p:animRot by="240000">
                                      <p:cBhvr>
                                        <p:cTn id="105" dur="200" fill="hold">
                                          <p:stCondLst>
                                            <p:cond delay="400"/>
                                          </p:stCondLst>
                                        </p:cTn>
                                        <p:tgtEl>
                                          <p:spTgt spid="21"/>
                                        </p:tgtEl>
                                        <p:attrNameLst>
                                          <p:attrName>r</p:attrName>
                                        </p:attrNameLst>
                                      </p:cBhvr>
                                    </p:animRot>
                                    <p:animRot by="-240000">
                                      <p:cBhvr>
                                        <p:cTn id="106" dur="200" fill="hold">
                                          <p:stCondLst>
                                            <p:cond delay="600"/>
                                          </p:stCondLst>
                                        </p:cTn>
                                        <p:tgtEl>
                                          <p:spTgt spid="21"/>
                                        </p:tgtEl>
                                        <p:attrNameLst>
                                          <p:attrName>r</p:attrName>
                                        </p:attrNameLst>
                                      </p:cBhvr>
                                    </p:animRot>
                                    <p:animRot by="120000">
                                      <p:cBhvr>
                                        <p:cTn id="107" dur="200" fill="hold">
                                          <p:stCondLst>
                                            <p:cond delay="800"/>
                                          </p:stCondLst>
                                        </p:cTn>
                                        <p:tgtEl>
                                          <p:spTgt spid="21"/>
                                        </p:tgtEl>
                                        <p:attrNameLst>
                                          <p:attrName>r</p:attrName>
                                        </p:attrNameLst>
                                      </p:cBhvr>
                                    </p:animRot>
                                  </p:childTnLst>
                                </p:cTn>
                              </p:par>
                              <p:par>
                                <p:cTn id="108" presetID="32" presetClass="emph" presetSubtype="0" repeatCount="indefinite" fill="hold" grpId="1" nodeType="withEffect">
                                  <p:stCondLst>
                                    <p:cond delay="2750"/>
                                  </p:stCondLst>
                                  <p:childTnLst>
                                    <p:animRot by="120000">
                                      <p:cBhvr>
                                        <p:cTn id="109" dur="100" fill="hold">
                                          <p:stCondLst>
                                            <p:cond delay="0"/>
                                          </p:stCondLst>
                                        </p:cTn>
                                        <p:tgtEl>
                                          <p:spTgt spid="20"/>
                                        </p:tgtEl>
                                        <p:attrNameLst>
                                          <p:attrName>r</p:attrName>
                                        </p:attrNameLst>
                                      </p:cBhvr>
                                    </p:animRot>
                                    <p:animRot by="-240000">
                                      <p:cBhvr>
                                        <p:cTn id="110" dur="200" fill="hold">
                                          <p:stCondLst>
                                            <p:cond delay="200"/>
                                          </p:stCondLst>
                                        </p:cTn>
                                        <p:tgtEl>
                                          <p:spTgt spid="20"/>
                                        </p:tgtEl>
                                        <p:attrNameLst>
                                          <p:attrName>r</p:attrName>
                                        </p:attrNameLst>
                                      </p:cBhvr>
                                    </p:animRot>
                                    <p:animRot by="240000">
                                      <p:cBhvr>
                                        <p:cTn id="111" dur="200" fill="hold">
                                          <p:stCondLst>
                                            <p:cond delay="400"/>
                                          </p:stCondLst>
                                        </p:cTn>
                                        <p:tgtEl>
                                          <p:spTgt spid="20"/>
                                        </p:tgtEl>
                                        <p:attrNameLst>
                                          <p:attrName>r</p:attrName>
                                        </p:attrNameLst>
                                      </p:cBhvr>
                                    </p:animRot>
                                    <p:animRot by="-240000">
                                      <p:cBhvr>
                                        <p:cTn id="112" dur="200" fill="hold">
                                          <p:stCondLst>
                                            <p:cond delay="600"/>
                                          </p:stCondLst>
                                        </p:cTn>
                                        <p:tgtEl>
                                          <p:spTgt spid="20"/>
                                        </p:tgtEl>
                                        <p:attrNameLst>
                                          <p:attrName>r</p:attrName>
                                        </p:attrNameLst>
                                      </p:cBhvr>
                                    </p:animRot>
                                    <p:animRot by="120000">
                                      <p:cBhvr>
                                        <p:cTn id="113"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1116924"/>
            <a:ext cx="1810170"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 Architecture</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3" name="TextBox 12"/>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1265392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BOUT US">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8" name="Rectangle 17"/>
          <p:cNvSpPr/>
          <p:nvPr userDrawn="1"/>
        </p:nvSpPr>
        <p:spPr>
          <a:xfrm>
            <a:off x="397002" y="722775"/>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183493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Rectangle 22"/>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 name="Rectangle 23"/>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Rectangle 24"/>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 name="Rectangle 25"/>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7" name="Rectangle 26"/>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Rectangle 27"/>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401753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UR SKILL">
    <p:spTree>
      <p:nvGrpSpPr>
        <p:cNvPr id="1" name=""/>
        <p:cNvGrpSpPr/>
        <p:nvPr/>
      </p:nvGrpSpPr>
      <p:grpSpPr>
        <a:xfrm>
          <a:off x="0" y="0"/>
          <a:ext cx="0" cy="0"/>
          <a:chOff x="0" y="0"/>
          <a:chExt cx="0" cy="0"/>
        </a:xfrm>
      </p:grpSpPr>
      <p:sp>
        <p:nvSpPr>
          <p:cNvPr id="11" name="Rectangle 10"/>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397002" y="1516783"/>
            <a:ext cx="1380105"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Our skills</a:t>
            </a:r>
          </a:p>
        </p:txBody>
      </p:sp>
      <p:sp>
        <p:nvSpPr>
          <p:cNvPr id="13" name="Rectangle 12"/>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14" name="Rectangle 13"/>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15" name="Rectangle 14"/>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16" name="Rectangle 15"/>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17" name="Rectangle 16"/>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18" name="Rectangle 17"/>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9" name="Rectangle 18"/>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359639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0-#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750" fill="hold"/>
                                        <p:tgtEl>
                                          <p:spTgt spid="13"/>
                                        </p:tgtEl>
                                        <p:attrNameLst>
                                          <p:attrName>ppt_x</p:attrName>
                                        </p:attrNameLst>
                                      </p:cBhvr>
                                      <p:tavLst>
                                        <p:tav tm="0">
                                          <p:val>
                                            <p:strVal val="0-#ppt_w/2"/>
                                          </p:val>
                                        </p:tav>
                                        <p:tav tm="100000">
                                          <p:val>
                                            <p:strVal val="#ppt_x"/>
                                          </p:val>
                                        </p:tav>
                                      </p:tavLst>
                                    </p:anim>
                                    <p:anim calcmode="lin" valueType="num">
                                      <p:cBhvr additive="base">
                                        <p:cTn id="12" dur="75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0-#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0-#ppt_w/2"/>
                                          </p:val>
                                        </p:tav>
                                        <p:tav tm="100000">
                                          <p:val>
                                            <p:strVal val="#ppt_x"/>
                                          </p:val>
                                        </p:tav>
                                      </p:tavLst>
                                    </p:anim>
                                    <p:anim calcmode="lin" valueType="num">
                                      <p:cBhvr additive="base">
                                        <p:cTn id="20" dur="75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750" fill="hold"/>
                                        <p:tgtEl>
                                          <p:spTgt spid="16"/>
                                        </p:tgtEl>
                                        <p:attrNameLst>
                                          <p:attrName>ppt_x</p:attrName>
                                        </p:attrNameLst>
                                      </p:cBhvr>
                                      <p:tavLst>
                                        <p:tav tm="0">
                                          <p:val>
                                            <p:strVal val="0-#ppt_w/2"/>
                                          </p:val>
                                        </p:tav>
                                        <p:tav tm="100000">
                                          <p:val>
                                            <p:strVal val="#ppt_x"/>
                                          </p:val>
                                        </p:tav>
                                      </p:tavLst>
                                    </p:anim>
                                    <p:anim calcmode="lin" valueType="num">
                                      <p:cBhvr additive="base">
                                        <p:cTn id="24" dur="750" fill="hold"/>
                                        <p:tgtEl>
                                          <p:spTgt spid="16"/>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50" fill="hold"/>
                                        <p:tgtEl>
                                          <p:spTgt spid="17"/>
                                        </p:tgtEl>
                                        <p:attrNameLst>
                                          <p:attrName>ppt_x</p:attrName>
                                        </p:attrNameLst>
                                      </p:cBhvr>
                                      <p:tavLst>
                                        <p:tav tm="0">
                                          <p:val>
                                            <p:strVal val="0-#ppt_w/2"/>
                                          </p:val>
                                        </p:tav>
                                        <p:tav tm="100000">
                                          <p:val>
                                            <p:strVal val="#ppt_x"/>
                                          </p:val>
                                        </p:tav>
                                      </p:tavLst>
                                    </p:anim>
                                    <p:anim calcmode="lin" valueType="num">
                                      <p:cBhvr additive="base">
                                        <p:cTn id="28" dur="750" fill="hold"/>
                                        <p:tgtEl>
                                          <p:spTgt spid="1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0-#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ppt_x"/>
                                          </p:val>
                                        </p:tav>
                                        <p:tav tm="100000">
                                          <p:val>
                                            <p:strVal val="#ppt_x"/>
                                          </p:val>
                                        </p:tav>
                                      </p:tavLst>
                                    </p:anim>
                                    <p:anim calcmode="lin" valueType="num">
                                      <p:cBhvr additive="base">
                                        <p:cTn id="36" dur="750" fill="hold"/>
                                        <p:tgtEl>
                                          <p:spTgt spid="11"/>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750" fill="hold"/>
                                        <p:tgtEl>
                                          <p:spTgt spid="12"/>
                                        </p:tgtEl>
                                        <p:attrNameLst>
                                          <p:attrName>ppt_x</p:attrName>
                                        </p:attrNameLst>
                                      </p:cBhvr>
                                      <p:tavLst>
                                        <p:tav tm="0">
                                          <p:val>
                                            <p:strVal val="0-#ppt_w/2"/>
                                          </p:val>
                                        </p:tav>
                                        <p:tav tm="100000">
                                          <p:val>
                                            <p:strVal val="#ppt_x"/>
                                          </p:val>
                                        </p:tav>
                                      </p:tavLst>
                                    </p:anim>
                                    <p:anim calcmode="lin" valueType="num">
                                      <p:cBhvr additive="base">
                                        <p:cTn id="40"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20" name="Rectangle 19"/>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23" name="Rectangle 22"/>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24" name="Rectangle 23"/>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25" name="Rectangle 24"/>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26" name="Rectangle 25"/>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27" name="Rectangle 26"/>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28" name="Rectangle 27"/>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31" name="Rectangle 30"/>
          <p:cNvSpPr/>
          <p:nvPr userDrawn="1"/>
        </p:nvSpPr>
        <p:spPr>
          <a:xfrm>
            <a:off x="397002" y="722775"/>
            <a:ext cx="1380105"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Introduction</a:t>
            </a:r>
          </a:p>
        </p:txBody>
      </p:sp>
      <p:sp>
        <p:nvSpPr>
          <p:cNvPr id="11" name="TextBox 10"/>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2421849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750" fill="hold"/>
                                        <p:tgtEl>
                                          <p:spTgt spid="28"/>
                                        </p:tgtEl>
                                        <p:attrNameLst>
                                          <p:attrName>ppt_x</p:attrName>
                                        </p:attrNameLst>
                                      </p:cBhvr>
                                      <p:tavLst>
                                        <p:tav tm="0">
                                          <p:val>
                                            <p:strVal val="0-#ppt_w/2"/>
                                          </p:val>
                                        </p:tav>
                                        <p:tav tm="100000">
                                          <p:val>
                                            <p:strVal val="#ppt_x"/>
                                          </p:val>
                                        </p:tav>
                                      </p:tavLst>
                                    </p:anim>
                                    <p:anim calcmode="lin" valueType="num">
                                      <p:cBhvr additive="base">
                                        <p:cTn id="8" dur="75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750" fill="hold"/>
                                        <p:tgtEl>
                                          <p:spTgt spid="22"/>
                                        </p:tgtEl>
                                        <p:attrNameLst>
                                          <p:attrName>ppt_x</p:attrName>
                                        </p:attrNameLst>
                                      </p:cBhvr>
                                      <p:tavLst>
                                        <p:tav tm="0">
                                          <p:val>
                                            <p:strVal val="0-#ppt_w/2"/>
                                          </p:val>
                                        </p:tav>
                                        <p:tav tm="100000">
                                          <p:val>
                                            <p:strVal val="#ppt_x"/>
                                          </p:val>
                                        </p:tav>
                                      </p:tavLst>
                                    </p:anim>
                                    <p:anim calcmode="lin" valueType="num">
                                      <p:cBhvr additive="base">
                                        <p:cTn id="12" dur="7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750" fill="hold"/>
                                        <p:tgtEl>
                                          <p:spTgt spid="23"/>
                                        </p:tgtEl>
                                        <p:attrNameLst>
                                          <p:attrName>ppt_x</p:attrName>
                                        </p:attrNameLst>
                                      </p:cBhvr>
                                      <p:tavLst>
                                        <p:tav tm="0">
                                          <p:val>
                                            <p:strVal val="0-#ppt_w/2"/>
                                          </p:val>
                                        </p:tav>
                                        <p:tav tm="100000">
                                          <p:val>
                                            <p:strVal val="#ppt_x"/>
                                          </p:val>
                                        </p:tav>
                                      </p:tavLst>
                                    </p:anim>
                                    <p:anim calcmode="lin" valueType="num">
                                      <p:cBhvr additive="base">
                                        <p:cTn id="16" dur="75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750" fill="hold"/>
                                        <p:tgtEl>
                                          <p:spTgt spid="24"/>
                                        </p:tgtEl>
                                        <p:attrNameLst>
                                          <p:attrName>ppt_x</p:attrName>
                                        </p:attrNameLst>
                                      </p:cBhvr>
                                      <p:tavLst>
                                        <p:tav tm="0">
                                          <p:val>
                                            <p:strVal val="0-#ppt_w/2"/>
                                          </p:val>
                                        </p:tav>
                                        <p:tav tm="100000">
                                          <p:val>
                                            <p:strVal val="#ppt_x"/>
                                          </p:val>
                                        </p:tav>
                                      </p:tavLst>
                                    </p:anim>
                                    <p:anim calcmode="lin" valueType="num">
                                      <p:cBhvr additive="base">
                                        <p:cTn id="20" dur="75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750" fill="hold"/>
                                        <p:tgtEl>
                                          <p:spTgt spid="25"/>
                                        </p:tgtEl>
                                        <p:attrNameLst>
                                          <p:attrName>ppt_x</p:attrName>
                                        </p:attrNameLst>
                                      </p:cBhvr>
                                      <p:tavLst>
                                        <p:tav tm="0">
                                          <p:val>
                                            <p:strVal val="0-#ppt_w/2"/>
                                          </p:val>
                                        </p:tav>
                                        <p:tav tm="100000">
                                          <p:val>
                                            <p:strVal val="#ppt_x"/>
                                          </p:val>
                                        </p:tav>
                                      </p:tavLst>
                                    </p:anim>
                                    <p:anim calcmode="lin" valueType="num">
                                      <p:cBhvr additive="base">
                                        <p:cTn id="24" dur="75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0-#ppt_w/2"/>
                                          </p:val>
                                        </p:tav>
                                        <p:tav tm="100000">
                                          <p:val>
                                            <p:strVal val="#ppt_x"/>
                                          </p:val>
                                        </p:tav>
                                      </p:tavLst>
                                    </p:anim>
                                    <p:anim calcmode="lin" valueType="num">
                                      <p:cBhvr additive="base">
                                        <p:cTn id="28" dur="75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750" fill="hold"/>
                                        <p:tgtEl>
                                          <p:spTgt spid="27"/>
                                        </p:tgtEl>
                                        <p:attrNameLst>
                                          <p:attrName>ppt_x</p:attrName>
                                        </p:attrNameLst>
                                      </p:cBhvr>
                                      <p:tavLst>
                                        <p:tav tm="0">
                                          <p:val>
                                            <p:strVal val="0-#ppt_w/2"/>
                                          </p:val>
                                        </p:tav>
                                        <p:tav tm="100000">
                                          <p:val>
                                            <p:strVal val="#ppt_x"/>
                                          </p:val>
                                        </p:tav>
                                      </p:tavLst>
                                    </p:anim>
                                    <p:anim calcmode="lin" valueType="num">
                                      <p:cBhvr additive="base">
                                        <p:cTn id="32" dur="750" fill="hold"/>
                                        <p:tgtEl>
                                          <p:spTgt spid="27"/>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ppt_x"/>
                                          </p:val>
                                        </p:tav>
                                        <p:tav tm="100000">
                                          <p:val>
                                            <p:strVal val="#ppt_x"/>
                                          </p:val>
                                        </p:tav>
                                      </p:tavLst>
                                    </p:anim>
                                    <p:anim calcmode="lin" valueType="num">
                                      <p:cBhvr additive="base">
                                        <p:cTn id="36" dur="750" fill="hold"/>
                                        <p:tgtEl>
                                          <p:spTgt spid="20"/>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1"/>
                                        </p:tgtEl>
                                        <p:attrNameLst>
                                          <p:attrName>style.visibility</p:attrName>
                                        </p:attrNameLst>
                                      </p:cBhvr>
                                      <p:to>
                                        <p:strVal val="visible"/>
                                      </p:to>
                                    </p:set>
                                    <p:anim calcmode="lin" valueType="num">
                                      <p:cBhvr additive="base">
                                        <p:cTn id="39" dur="750" fill="hold"/>
                                        <p:tgtEl>
                                          <p:spTgt spid="31"/>
                                        </p:tgtEl>
                                        <p:attrNameLst>
                                          <p:attrName>ppt_x</p:attrName>
                                        </p:attrNameLst>
                                      </p:cBhvr>
                                      <p:tavLst>
                                        <p:tav tm="0">
                                          <p:val>
                                            <p:strVal val="0-#ppt_w/2"/>
                                          </p:val>
                                        </p:tav>
                                        <p:tav tm="100000">
                                          <p:val>
                                            <p:strVal val="#ppt_x"/>
                                          </p:val>
                                        </p:tav>
                                      </p:tavLst>
                                    </p:anim>
                                    <p:anim calcmode="lin" valueType="num">
                                      <p:cBhvr additive="base">
                                        <p:cTn id="40" dur="750" fill="hold"/>
                                        <p:tgtEl>
                                          <p:spTgt spid="31"/>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1+#ppt_w/2"/>
                                          </p:val>
                                        </p:tav>
                                        <p:tav tm="100000">
                                          <p:val>
                                            <p:strVal val="#ppt_x"/>
                                          </p:val>
                                        </p:tav>
                                      </p:tavLst>
                                    </p:anim>
                                    <p:anim calcmode="lin" valueType="num">
                                      <p:cBhvr additive="base">
                                        <p:cTn id="45" dur="500" fill="hold"/>
                                        <p:tgtEl>
                                          <p:spTgt spid="1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1+#ppt_w/2"/>
                                          </p:val>
                                        </p:tav>
                                        <p:tav tm="100000">
                                          <p:val>
                                            <p:strVal val="#ppt_x"/>
                                          </p:val>
                                        </p:tav>
                                      </p:tavLst>
                                    </p:anim>
                                    <p:anim calcmode="lin" valueType="num">
                                      <p:cBhvr additive="base">
                                        <p:cTn id="50"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3" grpId="0" animBg="1"/>
      <p:bldP spid="24" grpId="0" animBg="1"/>
      <p:bldP spid="25" grpId="0" animBg="1"/>
      <p:bldP spid="26" grpId="0" animBg="1"/>
      <p:bldP spid="27" grpId="0" animBg="1"/>
      <p:bldP spid="28" grpId="0" animBg="1"/>
      <p:bldP spid="31" grpId="0" animBg="1"/>
      <p:bldP spid="11"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ARKETING">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2310790"/>
            <a:ext cx="1380105"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marketing</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1212979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ORK">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2707794"/>
            <a:ext cx="1380105"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works</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Tree>
    <p:extLst>
      <p:ext uri="{BB962C8B-B14F-4D97-AF65-F5344CB8AC3E}">
        <p14:creationId xmlns:p14="http://schemas.microsoft.com/office/powerpoint/2010/main" val="143280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2707794"/>
            <a:ext cx="1380105"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works</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12" name="Media Placeholder 1"/>
          <p:cNvSpPr>
            <a:spLocks noGrp="1"/>
          </p:cNvSpPr>
          <p:nvPr>
            <p:ph type="media" sz="quarter" idx="10"/>
          </p:nvPr>
        </p:nvSpPr>
        <p:spPr>
          <a:xfrm>
            <a:off x="2689270" y="1516782"/>
            <a:ext cx="8257908" cy="4607266"/>
          </a:xfrm>
        </p:spPr>
      </p:sp>
      <p:sp>
        <p:nvSpPr>
          <p:cNvPr id="24" name="TextBox 23"/>
          <p:cNvSpPr txBox="1"/>
          <p:nvPr userDrawn="1"/>
        </p:nvSpPr>
        <p:spPr>
          <a:xfrm>
            <a:off x="6683937" y="785067"/>
            <a:ext cx="5281447"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CEP BASED WEATHER MONITORING FRAMEWORK</a:t>
            </a:r>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140761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additive="base">
                                        <p:cTn id="44" dur="500" fill="hold"/>
                                        <p:tgtEl>
                                          <p:spTgt spid="25"/>
                                        </p:tgtEl>
                                        <p:attrNameLst>
                                          <p:attrName>ppt_x</p:attrName>
                                        </p:attrNameLst>
                                      </p:cBhvr>
                                      <p:tavLst>
                                        <p:tav tm="0">
                                          <p:val>
                                            <p:strVal val="1+#ppt_w/2"/>
                                          </p:val>
                                        </p:tav>
                                        <p:tav tm="100000">
                                          <p:val>
                                            <p:strVal val="#ppt_x"/>
                                          </p:val>
                                        </p:tav>
                                      </p:tavLst>
                                    </p:anim>
                                    <p:anim calcmode="lin" valueType="num">
                                      <p:cBhvr additive="base">
                                        <p:cTn id="45" dur="500" fill="hold"/>
                                        <p:tgtEl>
                                          <p:spTgt spid="25"/>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1+#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4"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3104798"/>
            <a:ext cx="1380105"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contact</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22" name="TextBox 21"/>
          <p:cNvSpPr txBox="1"/>
          <p:nvPr userDrawn="1"/>
        </p:nvSpPr>
        <p:spPr>
          <a:xfrm>
            <a:off x="6683937" y="785067"/>
            <a:ext cx="5281447"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CEP BASED WEATHER MONITORING FRAMEWORK</a:t>
            </a:r>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34619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additive="base">
                                        <p:cTn id="44" dur="500" fill="hold"/>
                                        <p:tgtEl>
                                          <p:spTgt spid="23"/>
                                        </p:tgtEl>
                                        <p:attrNameLst>
                                          <p:attrName>ppt_x</p:attrName>
                                        </p:attrNameLst>
                                      </p:cBhvr>
                                      <p:tavLst>
                                        <p:tav tm="0">
                                          <p:val>
                                            <p:strVal val="1+#ppt_w/2"/>
                                          </p:val>
                                        </p:tav>
                                        <p:tav tm="100000">
                                          <p:val>
                                            <p:strVal val="#ppt_x"/>
                                          </p:val>
                                        </p:tav>
                                      </p:tavLst>
                                    </p:anim>
                                    <p:anim calcmode="lin" valueType="num">
                                      <p:cBhvr additive="base">
                                        <p:cTn id="45" dur="500" fill="hold"/>
                                        <p:tgtEl>
                                          <p:spTgt spid="23"/>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1+#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2"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KILLS SECTION BREAK">
    <p:bg>
      <p:bgPr>
        <a:solidFill>
          <a:srgbClr val="3CB5A2"/>
        </a:solidFill>
        <a:effectLst/>
      </p:bgPr>
    </p:bg>
    <p:spTree>
      <p:nvGrpSpPr>
        <p:cNvPr id="1" name=""/>
        <p:cNvGrpSpPr/>
        <p:nvPr/>
      </p:nvGrpSpPr>
      <p:grpSpPr>
        <a:xfrm>
          <a:off x="0" y="0"/>
          <a:ext cx="0" cy="0"/>
          <a:chOff x="0" y="0"/>
          <a:chExt cx="0" cy="0"/>
        </a:xfrm>
      </p:grpSpPr>
      <p:sp>
        <p:nvSpPr>
          <p:cNvPr id="2" name="Text Placeholder 16"/>
          <p:cNvSpPr>
            <a:spLocks noGrp="1"/>
          </p:cNvSpPr>
          <p:nvPr>
            <p:ph type="body" sz="quarter" idx="10" hasCustomPrompt="1"/>
          </p:nvPr>
        </p:nvSpPr>
        <p:spPr>
          <a:xfrm>
            <a:off x="3637982" y="2781801"/>
            <a:ext cx="6172767" cy="1330136"/>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OUR SKILLS</a:t>
            </a:r>
          </a:p>
        </p:txBody>
      </p:sp>
      <p:sp>
        <p:nvSpPr>
          <p:cNvPr id="16" name="Rectangle 15"/>
          <p:cNvSpPr/>
          <p:nvPr userDrawn="1"/>
        </p:nvSpPr>
        <p:spPr>
          <a:xfrm>
            <a:off x="-959197" y="2493690"/>
            <a:ext cx="3865161" cy="4508927"/>
          </a:xfrm>
          <a:prstGeom prst="rect">
            <a:avLst/>
          </a:prstGeom>
        </p:spPr>
        <p:txBody>
          <a:bodyPr wrap="none">
            <a:spAutoFit/>
          </a:bodyPr>
          <a:lstStyle/>
          <a:p>
            <a:pPr algn="ctr"/>
            <a:r>
              <a:rPr lang="en-US" sz="28700" dirty="0">
                <a:solidFill>
                  <a:srgbClr val="339D8B"/>
                </a:solidFill>
                <a:latin typeface="Sosa" pitchFamily="2" charset="0"/>
                <a:ea typeface="Entypo" pitchFamily="2" charset="0"/>
              </a:rPr>
              <a:t>X</a:t>
            </a:r>
            <a:endParaRPr lang="ru-RU" sz="28700" dirty="0">
              <a:solidFill>
                <a:srgbClr val="339D8B"/>
              </a:solidFill>
              <a:latin typeface="Sosa" pitchFamily="2" charset="0"/>
              <a:ea typeface="Entypo" pitchFamily="2" charset="0"/>
            </a:endParaRPr>
          </a:p>
        </p:txBody>
      </p:sp>
      <p:sp>
        <p:nvSpPr>
          <p:cNvPr id="17" name="Rectangle 16"/>
          <p:cNvSpPr/>
          <p:nvPr userDrawn="1"/>
        </p:nvSpPr>
        <p:spPr>
          <a:xfrm rot="455496">
            <a:off x="1705099" y="4955604"/>
            <a:ext cx="2736648" cy="3154710"/>
          </a:xfrm>
          <a:prstGeom prst="rect">
            <a:avLst/>
          </a:prstGeom>
        </p:spPr>
        <p:txBody>
          <a:bodyPr wrap="none">
            <a:spAutoFit/>
          </a:bodyPr>
          <a:lstStyle/>
          <a:p>
            <a:pPr algn="ctr"/>
            <a:r>
              <a:rPr lang="en-US" sz="19900" dirty="0">
                <a:solidFill>
                  <a:srgbClr val="339D8B"/>
                </a:solidFill>
                <a:latin typeface="Sosa" pitchFamily="2" charset="0"/>
                <a:ea typeface="Entypo" pitchFamily="2" charset="0"/>
              </a:rPr>
              <a:t>X</a:t>
            </a:r>
            <a:endParaRPr lang="ru-RU" sz="19900" dirty="0">
              <a:solidFill>
                <a:srgbClr val="339D8B"/>
              </a:solidFill>
              <a:latin typeface="Sosa" pitchFamily="2" charset="0"/>
              <a:ea typeface="Entypo" pitchFamily="2" charset="0"/>
            </a:endParaRPr>
          </a:p>
        </p:txBody>
      </p:sp>
      <p:sp>
        <p:nvSpPr>
          <p:cNvPr id="18" name="Rectangle 17"/>
          <p:cNvSpPr/>
          <p:nvPr userDrawn="1"/>
        </p:nvSpPr>
        <p:spPr>
          <a:xfrm rot="21203148">
            <a:off x="-389635" y="488014"/>
            <a:ext cx="2736647" cy="3154710"/>
          </a:xfrm>
          <a:prstGeom prst="rect">
            <a:avLst/>
          </a:prstGeom>
        </p:spPr>
        <p:txBody>
          <a:bodyPr wrap="none">
            <a:spAutoFit/>
          </a:bodyPr>
          <a:lstStyle/>
          <a:p>
            <a:pPr algn="ctr"/>
            <a:r>
              <a:rPr lang="en-US" sz="19900" dirty="0">
                <a:solidFill>
                  <a:srgbClr val="339D8B"/>
                </a:solidFill>
                <a:latin typeface="Sosa" pitchFamily="2" charset="0"/>
                <a:ea typeface="Entypo" pitchFamily="2" charset="0"/>
              </a:rPr>
              <a:t>X</a:t>
            </a:r>
            <a:endParaRPr lang="ru-RU" sz="19900" dirty="0">
              <a:solidFill>
                <a:srgbClr val="339D8B"/>
              </a:solidFill>
              <a:latin typeface="Sosa" pitchFamily="2" charset="0"/>
              <a:ea typeface="Entypo" pitchFamily="2" charset="0"/>
            </a:endParaRPr>
          </a:p>
        </p:txBody>
      </p:sp>
      <p:sp>
        <p:nvSpPr>
          <p:cNvPr id="19" name="Rectangle 18"/>
          <p:cNvSpPr/>
          <p:nvPr userDrawn="1"/>
        </p:nvSpPr>
        <p:spPr>
          <a:xfrm rot="21203148">
            <a:off x="1717831" y="2022808"/>
            <a:ext cx="1954381"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
        <p:nvSpPr>
          <p:cNvPr id="20" name="Rectangle 19"/>
          <p:cNvSpPr/>
          <p:nvPr userDrawn="1"/>
        </p:nvSpPr>
        <p:spPr>
          <a:xfrm rot="21203148">
            <a:off x="-442410" y="-979611"/>
            <a:ext cx="1954382"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
        <p:nvSpPr>
          <p:cNvPr id="21" name="Rectangle 20"/>
          <p:cNvSpPr/>
          <p:nvPr userDrawn="1"/>
        </p:nvSpPr>
        <p:spPr>
          <a:xfrm rot="20182949">
            <a:off x="-189898" y="5933738"/>
            <a:ext cx="2313454" cy="2646878"/>
          </a:xfrm>
          <a:prstGeom prst="rect">
            <a:avLst/>
          </a:prstGeom>
        </p:spPr>
        <p:txBody>
          <a:bodyPr wrap="none">
            <a:spAutoFit/>
          </a:bodyPr>
          <a:lstStyle/>
          <a:p>
            <a:pPr algn="ctr"/>
            <a:r>
              <a:rPr lang="en-US" sz="16600" dirty="0">
                <a:solidFill>
                  <a:srgbClr val="339D8B"/>
                </a:solidFill>
                <a:latin typeface="Sosa" pitchFamily="2" charset="0"/>
                <a:ea typeface="Entypo" pitchFamily="2" charset="0"/>
              </a:rPr>
              <a:t>X</a:t>
            </a:r>
            <a:endParaRPr lang="ru-RU" sz="16600" dirty="0">
              <a:solidFill>
                <a:srgbClr val="339D8B"/>
              </a:solidFill>
              <a:latin typeface="Sosa" pitchFamily="2" charset="0"/>
              <a:ea typeface="Entypo" pitchFamily="2" charset="0"/>
            </a:endParaRPr>
          </a:p>
        </p:txBody>
      </p:sp>
      <p:sp>
        <p:nvSpPr>
          <p:cNvPr id="22" name="Rectangle 21"/>
          <p:cNvSpPr/>
          <p:nvPr userDrawn="1"/>
        </p:nvSpPr>
        <p:spPr>
          <a:xfrm rot="21203148">
            <a:off x="1047325" y="-1796202"/>
            <a:ext cx="3249608" cy="3770263"/>
          </a:xfrm>
          <a:prstGeom prst="rect">
            <a:avLst/>
          </a:prstGeom>
        </p:spPr>
        <p:txBody>
          <a:bodyPr wrap="none">
            <a:spAutoFit/>
          </a:bodyPr>
          <a:lstStyle/>
          <a:p>
            <a:pPr algn="ctr"/>
            <a:r>
              <a:rPr lang="en-US" sz="23900" dirty="0">
                <a:solidFill>
                  <a:srgbClr val="339D8B"/>
                </a:solidFill>
                <a:latin typeface="Sosa" pitchFamily="2" charset="0"/>
                <a:ea typeface="Entypo" pitchFamily="2" charset="0"/>
              </a:rPr>
              <a:t>X</a:t>
            </a:r>
            <a:endParaRPr lang="ru-RU" sz="23900" dirty="0">
              <a:solidFill>
                <a:srgbClr val="339D8B"/>
              </a:solidFill>
              <a:latin typeface="Sosa" pitchFamily="2" charset="0"/>
              <a:ea typeface="Entypo" pitchFamily="2" charset="0"/>
            </a:endParaRPr>
          </a:p>
        </p:txBody>
      </p:sp>
      <p:sp>
        <p:nvSpPr>
          <p:cNvPr id="23" name="Rectangle 22"/>
          <p:cNvSpPr/>
          <p:nvPr userDrawn="1"/>
        </p:nvSpPr>
        <p:spPr>
          <a:xfrm rot="20741581">
            <a:off x="3532773" y="4319054"/>
            <a:ext cx="1954382" cy="2215991"/>
          </a:xfrm>
          <a:prstGeom prst="rect">
            <a:avLst/>
          </a:prstGeom>
        </p:spPr>
        <p:txBody>
          <a:bodyPr wrap="none">
            <a:spAutoFit/>
          </a:bodyPr>
          <a:lstStyle/>
          <a:p>
            <a:pPr algn="ctr"/>
            <a:r>
              <a:rPr lang="en-US" sz="13800" dirty="0">
                <a:solidFill>
                  <a:srgbClr val="339D8B"/>
                </a:solidFill>
                <a:latin typeface="Sosa" pitchFamily="2" charset="0"/>
                <a:ea typeface="Entypo" pitchFamily="2" charset="0"/>
              </a:rPr>
              <a:t>X</a:t>
            </a:r>
            <a:endParaRPr lang="ru-RU" sz="13800" dirty="0">
              <a:solidFill>
                <a:srgbClr val="339D8B"/>
              </a:solidFill>
              <a:latin typeface="Sosa" pitchFamily="2" charset="0"/>
              <a:ea typeface="Entypo" pitchFamily="2" charset="0"/>
            </a:endParaRPr>
          </a:p>
        </p:txBody>
      </p:sp>
    </p:spTree>
    <p:extLst>
      <p:ext uri="{BB962C8B-B14F-4D97-AF65-F5344CB8AC3E}">
        <p14:creationId xmlns:p14="http://schemas.microsoft.com/office/powerpoint/2010/main" val="85850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afterEffect">
                                  <p:stCondLst>
                                    <p:cond delay="0"/>
                                  </p:stCondLst>
                                  <p:childTnLst>
                                    <p:animRot by="21600000">
                                      <p:cBhvr>
                                        <p:cTn id="6" dur="2000" fill="hold"/>
                                        <p:tgtEl>
                                          <p:spTgt spid="16"/>
                                        </p:tgtEl>
                                        <p:attrNameLst>
                                          <p:attrName>r</p:attrName>
                                        </p:attrNameLst>
                                      </p:cBhvr>
                                    </p:animRot>
                                  </p:childTnLst>
                                </p:cTn>
                              </p:par>
                              <p:par>
                                <p:cTn id="7" presetID="8" presetClass="emph" presetSubtype="0" repeatCount="indefinite" fill="hold" grpId="0" nodeType="withEffect">
                                  <p:stCondLst>
                                    <p:cond delay="250"/>
                                  </p:stCondLst>
                                  <p:childTnLst>
                                    <p:animRot by="21600000">
                                      <p:cBhvr>
                                        <p:cTn id="8" dur="2000" fill="hold"/>
                                        <p:tgtEl>
                                          <p:spTgt spid="17"/>
                                        </p:tgtEl>
                                        <p:attrNameLst>
                                          <p:attrName>r</p:attrName>
                                        </p:attrNameLst>
                                      </p:cBhvr>
                                    </p:animRot>
                                  </p:childTnLst>
                                </p:cTn>
                              </p:par>
                              <p:par>
                                <p:cTn id="9" presetID="8" presetClass="emph" presetSubtype="0" repeatCount="indefinite" fill="hold" grpId="0" nodeType="withEffect">
                                  <p:stCondLst>
                                    <p:cond delay="500"/>
                                  </p:stCondLst>
                                  <p:childTnLst>
                                    <p:animRot by="21600000">
                                      <p:cBhvr>
                                        <p:cTn id="10" dur="2000" fill="hold"/>
                                        <p:tgtEl>
                                          <p:spTgt spid="18"/>
                                        </p:tgtEl>
                                        <p:attrNameLst>
                                          <p:attrName>r</p:attrName>
                                        </p:attrNameLst>
                                      </p:cBhvr>
                                    </p:animRot>
                                  </p:childTnLst>
                                </p:cTn>
                              </p:par>
                              <p:par>
                                <p:cTn id="11" presetID="8" presetClass="emph" presetSubtype="0" repeatCount="indefinite" fill="hold" grpId="0" nodeType="withEffect">
                                  <p:stCondLst>
                                    <p:cond delay="750"/>
                                  </p:stCondLst>
                                  <p:childTnLst>
                                    <p:animRot by="21600000">
                                      <p:cBhvr>
                                        <p:cTn id="12" dur="2000" fill="hold"/>
                                        <p:tgtEl>
                                          <p:spTgt spid="19"/>
                                        </p:tgtEl>
                                        <p:attrNameLst>
                                          <p:attrName>r</p:attrName>
                                        </p:attrNameLst>
                                      </p:cBhvr>
                                    </p:animRot>
                                  </p:childTnLst>
                                </p:cTn>
                              </p:par>
                              <p:par>
                                <p:cTn id="13" presetID="8" presetClass="emph" presetSubtype="0" repeatCount="indefinite" fill="hold" grpId="0" nodeType="withEffect">
                                  <p:stCondLst>
                                    <p:cond delay="1000"/>
                                  </p:stCondLst>
                                  <p:childTnLst>
                                    <p:animRot by="21600000">
                                      <p:cBhvr>
                                        <p:cTn id="14" dur="2000" fill="hold"/>
                                        <p:tgtEl>
                                          <p:spTgt spid="20"/>
                                        </p:tgtEl>
                                        <p:attrNameLst>
                                          <p:attrName>r</p:attrName>
                                        </p:attrNameLst>
                                      </p:cBhvr>
                                    </p:animRot>
                                  </p:childTnLst>
                                </p:cTn>
                              </p:par>
                              <p:par>
                                <p:cTn id="15" presetID="8" presetClass="emph" presetSubtype="0" repeatCount="indefinite" fill="hold" grpId="0" nodeType="withEffect">
                                  <p:stCondLst>
                                    <p:cond delay="1250"/>
                                  </p:stCondLst>
                                  <p:childTnLst>
                                    <p:animRot by="21600000">
                                      <p:cBhvr>
                                        <p:cTn id="16" dur="2000" fill="hold"/>
                                        <p:tgtEl>
                                          <p:spTgt spid="21"/>
                                        </p:tgtEl>
                                        <p:attrNameLst>
                                          <p:attrName>r</p:attrName>
                                        </p:attrNameLst>
                                      </p:cBhvr>
                                    </p:animRot>
                                  </p:childTnLst>
                                </p:cTn>
                              </p:par>
                              <p:par>
                                <p:cTn id="17" presetID="8" presetClass="emph" presetSubtype="0" repeatCount="indefinite" fill="hold" grpId="0" nodeType="withEffect">
                                  <p:stCondLst>
                                    <p:cond delay="1500"/>
                                  </p:stCondLst>
                                  <p:childTnLst>
                                    <p:animRot by="21600000">
                                      <p:cBhvr>
                                        <p:cTn id="18" dur="2000" fill="hold"/>
                                        <p:tgtEl>
                                          <p:spTgt spid="22"/>
                                        </p:tgtEl>
                                        <p:attrNameLst>
                                          <p:attrName>r</p:attrName>
                                        </p:attrNameLst>
                                      </p:cBhvr>
                                    </p:animRot>
                                  </p:childTnLst>
                                </p:cTn>
                              </p:par>
                              <p:par>
                                <p:cTn id="19" presetID="8" presetClass="emph" presetSubtype="0" repeatCount="indefinite" fill="hold" grpId="0" nodeType="withEffect">
                                  <p:stCondLst>
                                    <p:cond delay="1750"/>
                                  </p:stCondLst>
                                  <p:childTnLst>
                                    <p:animRot by="21600000">
                                      <p:cBhvr>
                                        <p:cTn id="20" dur="2000" fill="hold"/>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CESS SECTION BREAK">
    <p:bg>
      <p:bgPr>
        <a:solidFill>
          <a:srgbClr val="EB9605"/>
        </a:solidFill>
        <a:effectLst/>
      </p:bgPr>
    </p:bg>
    <p:spTree>
      <p:nvGrpSpPr>
        <p:cNvPr id="1" name=""/>
        <p:cNvGrpSpPr/>
        <p:nvPr/>
      </p:nvGrpSpPr>
      <p:grpSpPr>
        <a:xfrm>
          <a:off x="0" y="0"/>
          <a:ext cx="0" cy="0"/>
          <a:chOff x="0" y="0"/>
          <a:chExt cx="0" cy="0"/>
        </a:xfrm>
      </p:grpSpPr>
      <p:sp>
        <p:nvSpPr>
          <p:cNvPr id="28" name="Text Placeholder 16"/>
          <p:cNvSpPr>
            <a:spLocks noGrp="1"/>
          </p:cNvSpPr>
          <p:nvPr>
            <p:ph type="body" sz="quarter" idx="10" hasCustomPrompt="1"/>
          </p:nvPr>
        </p:nvSpPr>
        <p:spPr>
          <a:xfrm>
            <a:off x="1808219" y="2781801"/>
            <a:ext cx="5821902" cy="1208308"/>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PROCESS</a:t>
            </a:r>
          </a:p>
        </p:txBody>
      </p:sp>
      <p:sp>
        <p:nvSpPr>
          <p:cNvPr id="15" name="Rectangle 14"/>
          <p:cNvSpPr/>
          <p:nvPr userDrawn="1"/>
        </p:nvSpPr>
        <p:spPr>
          <a:xfrm rot="3616020">
            <a:off x="9599275" y="-1959032"/>
            <a:ext cx="4842993" cy="7725192"/>
          </a:xfrm>
          <a:prstGeom prst="rect">
            <a:avLst/>
          </a:prstGeom>
        </p:spPr>
        <p:txBody>
          <a:bodyPr wrap="none">
            <a:spAutoFit/>
          </a:bodyPr>
          <a:lstStyle/>
          <a:p>
            <a:pPr algn="ctr"/>
            <a:r>
              <a:rPr lang="en-US" sz="49600" dirty="0">
                <a:solidFill>
                  <a:srgbClr val="D18305"/>
                </a:solidFill>
                <a:latin typeface="RaphaelIcons" pitchFamily="2" charset="0"/>
              </a:rPr>
              <a:t>0</a:t>
            </a:r>
            <a:endParaRPr lang="ru-RU" sz="49600" dirty="0">
              <a:solidFill>
                <a:srgbClr val="D18305"/>
              </a:solidFill>
            </a:endParaRPr>
          </a:p>
        </p:txBody>
      </p:sp>
      <p:sp>
        <p:nvSpPr>
          <p:cNvPr id="29" name="Rectangle 28"/>
          <p:cNvSpPr/>
          <p:nvPr userDrawn="1"/>
        </p:nvSpPr>
        <p:spPr>
          <a:xfrm rot="18813816">
            <a:off x="10873948" y="-350901"/>
            <a:ext cx="2880917" cy="4508927"/>
          </a:xfrm>
          <a:prstGeom prst="rect">
            <a:avLst/>
          </a:prstGeom>
        </p:spPr>
        <p:txBody>
          <a:bodyPr wrap="none">
            <a:spAutoFit/>
          </a:bodyPr>
          <a:lstStyle/>
          <a:p>
            <a:pPr algn="ctr"/>
            <a:r>
              <a:rPr lang="en-US" sz="28700" dirty="0">
                <a:solidFill>
                  <a:srgbClr val="D18305"/>
                </a:solidFill>
                <a:latin typeface="RaphaelIcons" pitchFamily="2" charset="0"/>
              </a:rPr>
              <a:t>0</a:t>
            </a:r>
            <a:endParaRPr lang="ru-RU" sz="28700" dirty="0">
              <a:solidFill>
                <a:srgbClr val="D18305"/>
              </a:solidFill>
            </a:endParaRPr>
          </a:p>
        </p:txBody>
      </p:sp>
      <p:sp>
        <p:nvSpPr>
          <p:cNvPr id="30" name="Rectangle 29"/>
          <p:cNvSpPr/>
          <p:nvPr userDrawn="1"/>
        </p:nvSpPr>
        <p:spPr>
          <a:xfrm rot="2532946">
            <a:off x="9476921" y="3172984"/>
            <a:ext cx="3416320" cy="5386090"/>
          </a:xfrm>
          <a:prstGeom prst="rect">
            <a:avLst/>
          </a:prstGeom>
        </p:spPr>
        <p:txBody>
          <a:bodyPr wrap="none">
            <a:spAutoFit/>
          </a:bodyPr>
          <a:lstStyle/>
          <a:p>
            <a:pPr algn="ctr"/>
            <a:r>
              <a:rPr lang="en-US" sz="34400" dirty="0">
                <a:solidFill>
                  <a:srgbClr val="D18305"/>
                </a:solidFill>
                <a:latin typeface="RaphaelIcons" pitchFamily="2" charset="0"/>
              </a:rPr>
              <a:t>0</a:t>
            </a:r>
            <a:endParaRPr lang="ru-RU" sz="34400" dirty="0">
              <a:solidFill>
                <a:srgbClr val="D18305"/>
              </a:solidFill>
            </a:endParaRPr>
          </a:p>
        </p:txBody>
      </p:sp>
      <p:sp>
        <p:nvSpPr>
          <p:cNvPr id="31" name="Rectangle 30"/>
          <p:cNvSpPr/>
          <p:nvPr userDrawn="1"/>
        </p:nvSpPr>
        <p:spPr>
          <a:xfrm rot="5146640">
            <a:off x="7923404" y="1922908"/>
            <a:ext cx="2428871" cy="3770263"/>
          </a:xfrm>
          <a:prstGeom prst="rect">
            <a:avLst/>
          </a:prstGeom>
        </p:spPr>
        <p:txBody>
          <a:bodyPr wrap="none">
            <a:spAutoFit/>
          </a:bodyPr>
          <a:lstStyle/>
          <a:p>
            <a:pPr algn="ctr"/>
            <a:r>
              <a:rPr lang="en-US" sz="23900" dirty="0">
                <a:solidFill>
                  <a:srgbClr val="D18305"/>
                </a:solidFill>
                <a:latin typeface="RaphaelIcons" pitchFamily="2" charset="0"/>
              </a:rPr>
              <a:t>0</a:t>
            </a:r>
            <a:endParaRPr lang="ru-RU" sz="23900" dirty="0">
              <a:solidFill>
                <a:srgbClr val="D18305"/>
              </a:solidFill>
            </a:endParaRPr>
          </a:p>
        </p:txBody>
      </p:sp>
      <p:sp>
        <p:nvSpPr>
          <p:cNvPr id="32" name="Rectangle 31"/>
          <p:cNvSpPr/>
          <p:nvPr userDrawn="1"/>
        </p:nvSpPr>
        <p:spPr>
          <a:xfrm rot="367441">
            <a:off x="8462557" y="2725278"/>
            <a:ext cx="1481495" cy="2215991"/>
          </a:xfrm>
          <a:prstGeom prst="rect">
            <a:avLst/>
          </a:prstGeom>
        </p:spPr>
        <p:txBody>
          <a:bodyPr wrap="none">
            <a:spAutoFit/>
          </a:bodyPr>
          <a:lstStyle/>
          <a:p>
            <a:pPr algn="ctr"/>
            <a:r>
              <a:rPr lang="en-US" sz="13800" dirty="0">
                <a:solidFill>
                  <a:srgbClr val="D18305"/>
                </a:solidFill>
                <a:latin typeface="RaphaelIcons" pitchFamily="2" charset="0"/>
              </a:rPr>
              <a:t>0</a:t>
            </a:r>
            <a:endParaRPr lang="ru-RU" sz="13800" dirty="0">
              <a:solidFill>
                <a:srgbClr val="D18305"/>
              </a:solidFill>
            </a:endParaRPr>
          </a:p>
        </p:txBody>
      </p:sp>
      <p:sp>
        <p:nvSpPr>
          <p:cNvPr id="33" name="Rectangle 32"/>
          <p:cNvSpPr/>
          <p:nvPr userDrawn="1"/>
        </p:nvSpPr>
        <p:spPr>
          <a:xfrm rot="20286791">
            <a:off x="10245905" y="4254452"/>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
        <p:nvSpPr>
          <p:cNvPr id="34" name="Rectangle 33"/>
          <p:cNvSpPr/>
          <p:nvPr userDrawn="1"/>
        </p:nvSpPr>
        <p:spPr>
          <a:xfrm rot="367441">
            <a:off x="8174525" y="4589561"/>
            <a:ext cx="1481495" cy="2215991"/>
          </a:xfrm>
          <a:prstGeom prst="rect">
            <a:avLst/>
          </a:prstGeom>
        </p:spPr>
        <p:txBody>
          <a:bodyPr wrap="none">
            <a:spAutoFit/>
          </a:bodyPr>
          <a:lstStyle/>
          <a:p>
            <a:pPr algn="ctr"/>
            <a:r>
              <a:rPr lang="en-US" sz="13800" dirty="0">
                <a:solidFill>
                  <a:srgbClr val="D18305"/>
                </a:solidFill>
                <a:latin typeface="RaphaelIcons" pitchFamily="2" charset="0"/>
              </a:rPr>
              <a:t>0</a:t>
            </a:r>
            <a:endParaRPr lang="ru-RU" sz="13800" dirty="0">
              <a:solidFill>
                <a:srgbClr val="D18305"/>
              </a:solidFill>
            </a:endParaRPr>
          </a:p>
        </p:txBody>
      </p:sp>
      <p:sp>
        <p:nvSpPr>
          <p:cNvPr id="35" name="Rectangle 34"/>
          <p:cNvSpPr/>
          <p:nvPr userDrawn="1"/>
        </p:nvSpPr>
        <p:spPr>
          <a:xfrm rot="367441">
            <a:off x="7961406" y="562960"/>
            <a:ext cx="1744388" cy="2646878"/>
          </a:xfrm>
          <a:prstGeom prst="rect">
            <a:avLst/>
          </a:prstGeom>
        </p:spPr>
        <p:txBody>
          <a:bodyPr wrap="none">
            <a:spAutoFit/>
          </a:bodyPr>
          <a:lstStyle/>
          <a:p>
            <a:pPr algn="ctr"/>
            <a:r>
              <a:rPr lang="en-US" sz="16600" dirty="0">
                <a:solidFill>
                  <a:srgbClr val="D18305"/>
                </a:solidFill>
                <a:latin typeface="RaphaelIcons" pitchFamily="2" charset="0"/>
              </a:rPr>
              <a:t>0</a:t>
            </a:r>
            <a:endParaRPr lang="ru-RU" sz="16600" dirty="0">
              <a:solidFill>
                <a:srgbClr val="D18305"/>
              </a:solidFill>
            </a:endParaRPr>
          </a:p>
        </p:txBody>
      </p:sp>
      <p:sp>
        <p:nvSpPr>
          <p:cNvPr id="36" name="Rectangle 35"/>
          <p:cNvSpPr/>
          <p:nvPr userDrawn="1"/>
        </p:nvSpPr>
        <p:spPr>
          <a:xfrm rot="2775971">
            <a:off x="8216474" y="-1355696"/>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
        <p:nvSpPr>
          <p:cNvPr id="37" name="Rectangle 36"/>
          <p:cNvSpPr/>
          <p:nvPr userDrawn="1"/>
        </p:nvSpPr>
        <p:spPr>
          <a:xfrm rot="20251755">
            <a:off x="7487749" y="188611"/>
            <a:ext cx="1011815" cy="1446550"/>
          </a:xfrm>
          <a:prstGeom prst="rect">
            <a:avLst/>
          </a:prstGeom>
        </p:spPr>
        <p:txBody>
          <a:bodyPr wrap="none">
            <a:spAutoFit/>
          </a:bodyPr>
          <a:lstStyle/>
          <a:p>
            <a:pPr algn="ctr"/>
            <a:r>
              <a:rPr lang="en-US" sz="8800" dirty="0">
                <a:solidFill>
                  <a:srgbClr val="D18305"/>
                </a:solidFill>
                <a:latin typeface="RaphaelIcons" pitchFamily="2" charset="0"/>
              </a:rPr>
              <a:t>0</a:t>
            </a:r>
            <a:endParaRPr lang="ru-RU" sz="8800" dirty="0">
              <a:solidFill>
                <a:srgbClr val="D18305"/>
              </a:solidFill>
            </a:endParaRPr>
          </a:p>
        </p:txBody>
      </p:sp>
      <p:sp>
        <p:nvSpPr>
          <p:cNvPr id="38" name="Rectangle 37"/>
          <p:cNvSpPr/>
          <p:nvPr userDrawn="1"/>
        </p:nvSpPr>
        <p:spPr>
          <a:xfrm rot="1270591">
            <a:off x="7791826" y="5771285"/>
            <a:ext cx="2053768" cy="3154710"/>
          </a:xfrm>
          <a:prstGeom prst="rect">
            <a:avLst/>
          </a:prstGeom>
        </p:spPr>
        <p:txBody>
          <a:bodyPr wrap="none">
            <a:spAutoFit/>
          </a:bodyPr>
          <a:lstStyle/>
          <a:p>
            <a:pPr algn="ctr"/>
            <a:r>
              <a:rPr lang="en-US" sz="19900" dirty="0">
                <a:solidFill>
                  <a:srgbClr val="D18305"/>
                </a:solidFill>
                <a:latin typeface="RaphaelIcons" pitchFamily="2" charset="0"/>
              </a:rPr>
              <a:t>0</a:t>
            </a:r>
            <a:endParaRPr lang="ru-RU" sz="19900" dirty="0">
              <a:solidFill>
                <a:srgbClr val="D18305"/>
              </a:solidFill>
            </a:endParaRPr>
          </a:p>
        </p:txBody>
      </p:sp>
    </p:spTree>
    <p:extLst>
      <p:ext uri="{BB962C8B-B14F-4D97-AF65-F5344CB8AC3E}">
        <p14:creationId xmlns:p14="http://schemas.microsoft.com/office/powerpoint/2010/main" val="125244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75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1+#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8" presetClass="emph" presetSubtype="0" repeatCount="indefinite" fill="hold" grpId="1" nodeType="withEffect">
                                  <p:stCondLst>
                                    <p:cond delay="0"/>
                                  </p:stCondLst>
                                  <p:childTnLst>
                                    <p:animRot by="21600000">
                                      <p:cBhvr>
                                        <p:cTn id="10" dur="2000" fill="hold"/>
                                        <p:tgtEl>
                                          <p:spTgt spid="30"/>
                                        </p:tgtEl>
                                        <p:attrNameLst>
                                          <p:attrName>r</p:attrName>
                                        </p:attrNameLst>
                                      </p:cBhvr>
                                    </p:animRot>
                                  </p:childTnLst>
                                </p:cTn>
                              </p:par>
                              <p:par>
                                <p:cTn id="11" presetID="2" presetClass="entr" presetSubtype="2" decel="100000" fill="hold" grpId="0" nodeType="withEffect">
                                  <p:stCondLst>
                                    <p:cond delay="75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750" fill="hold"/>
                                        <p:tgtEl>
                                          <p:spTgt spid="35"/>
                                        </p:tgtEl>
                                        <p:attrNameLst>
                                          <p:attrName>ppt_x</p:attrName>
                                        </p:attrNameLst>
                                      </p:cBhvr>
                                      <p:tavLst>
                                        <p:tav tm="0">
                                          <p:val>
                                            <p:strVal val="1+#ppt_w/2"/>
                                          </p:val>
                                        </p:tav>
                                        <p:tav tm="100000">
                                          <p:val>
                                            <p:strVal val="#ppt_x"/>
                                          </p:val>
                                        </p:tav>
                                      </p:tavLst>
                                    </p:anim>
                                    <p:anim calcmode="lin" valueType="num">
                                      <p:cBhvr additive="base">
                                        <p:cTn id="14" dur="750" fill="hold"/>
                                        <p:tgtEl>
                                          <p:spTgt spid="35"/>
                                        </p:tgtEl>
                                        <p:attrNameLst>
                                          <p:attrName>ppt_y</p:attrName>
                                        </p:attrNameLst>
                                      </p:cBhvr>
                                      <p:tavLst>
                                        <p:tav tm="0">
                                          <p:val>
                                            <p:strVal val="#ppt_y"/>
                                          </p:val>
                                        </p:tav>
                                        <p:tav tm="100000">
                                          <p:val>
                                            <p:strVal val="#ppt_y"/>
                                          </p:val>
                                        </p:tav>
                                      </p:tavLst>
                                    </p:anim>
                                  </p:childTnLst>
                                </p:cTn>
                              </p:par>
                              <p:par>
                                <p:cTn id="15" presetID="8" presetClass="emph" presetSubtype="0" repeatCount="indefinite" fill="hold" grpId="1" nodeType="withEffect">
                                  <p:stCondLst>
                                    <p:cond delay="0"/>
                                  </p:stCondLst>
                                  <p:childTnLst>
                                    <p:animRot by="21600000">
                                      <p:cBhvr>
                                        <p:cTn id="16" dur="2000" fill="hold"/>
                                        <p:tgtEl>
                                          <p:spTgt spid="35"/>
                                        </p:tgtEl>
                                        <p:attrNameLst>
                                          <p:attrName>r</p:attrName>
                                        </p:attrNameLst>
                                      </p:cBhvr>
                                    </p:animRot>
                                  </p:childTnLst>
                                </p:cTn>
                              </p:par>
                              <p:par>
                                <p:cTn id="17" presetID="2" presetClass="entr" presetSubtype="2"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1+#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8" presetClass="emph" presetSubtype="0" repeatCount="indefinite" fill="hold" grpId="1" nodeType="withEffect">
                                  <p:stCondLst>
                                    <p:cond delay="0"/>
                                  </p:stCondLst>
                                  <p:childTnLst>
                                    <p:animRot by="21600000">
                                      <p:cBhvr>
                                        <p:cTn id="22" dur="2000" fill="hold"/>
                                        <p:tgtEl>
                                          <p:spTgt spid="34"/>
                                        </p:tgtEl>
                                        <p:attrNameLst>
                                          <p:attrName>r</p:attrName>
                                        </p:attrNameLst>
                                      </p:cBhvr>
                                    </p:animRot>
                                  </p:childTnLst>
                                </p:cTn>
                              </p:par>
                              <p:par>
                                <p:cTn id="23" presetID="2" presetClass="entr" presetSubtype="2" decel="100000" fill="hold" grpId="0" nodeType="withEffect">
                                  <p:stCondLst>
                                    <p:cond delay="50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750" fill="hold"/>
                                        <p:tgtEl>
                                          <p:spTgt spid="32"/>
                                        </p:tgtEl>
                                        <p:attrNameLst>
                                          <p:attrName>ppt_x</p:attrName>
                                        </p:attrNameLst>
                                      </p:cBhvr>
                                      <p:tavLst>
                                        <p:tav tm="0">
                                          <p:val>
                                            <p:strVal val="1+#ppt_w/2"/>
                                          </p:val>
                                        </p:tav>
                                        <p:tav tm="100000">
                                          <p:val>
                                            <p:strVal val="#ppt_x"/>
                                          </p:val>
                                        </p:tav>
                                      </p:tavLst>
                                    </p:anim>
                                    <p:anim calcmode="lin" valueType="num">
                                      <p:cBhvr additive="base">
                                        <p:cTn id="26" dur="750" fill="hold"/>
                                        <p:tgtEl>
                                          <p:spTgt spid="32"/>
                                        </p:tgtEl>
                                        <p:attrNameLst>
                                          <p:attrName>ppt_y</p:attrName>
                                        </p:attrNameLst>
                                      </p:cBhvr>
                                      <p:tavLst>
                                        <p:tav tm="0">
                                          <p:val>
                                            <p:strVal val="#ppt_y"/>
                                          </p:val>
                                        </p:tav>
                                        <p:tav tm="100000">
                                          <p:val>
                                            <p:strVal val="#ppt_y"/>
                                          </p:val>
                                        </p:tav>
                                      </p:tavLst>
                                    </p:anim>
                                  </p:childTnLst>
                                </p:cTn>
                              </p:par>
                              <p:par>
                                <p:cTn id="27" presetID="8" presetClass="emph" presetSubtype="0" repeatCount="indefinite" fill="hold" grpId="1" nodeType="withEffect">
                                  <p:stCondLst>
                                    <p:cond delay="0"/>
                                  </p:stCondLst>
                                  <p:childTnLst>
                                    <p:animRot by="21600000">
                                      <p:cBhvr>
                                        <p:cTn id="28" dur="2000" fill="hold"/>
                                        <p:tgtEl>
                                          <p:spTgt spid="32"/>
                                        </p:tgtEl>
                                        <p:attrNameLst>
                                          <p:attrName>r</p:attrName>
                                        </p:attrNameLst>
                                      </p:cBhvr>
                                    </p:animRot>
                                  </p:childTnLst>
                                </p:cTn>
                              </p:par>
                              <p:par>
                                <p:cTn id="29" presetID="2" presetClass="entr" presetSubtype="2" decel="10000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750" fill="hold"/>
                                        <p:tgtEl>
                                          <p:spTgt spid="36"/>
                                        </p:tgtEl>
                                        <p:attrNameLst>
                                          <p:attrName>ppt_x</p:attrName>
                                        </p:attrNameLst>
                                      </p:cBhvr>
                                      <p:tavLst>
                                        <p:tav tm="0">
                                          <p:val>
                                            <p:strVal val="1+#ppt_w/2"/>
                                          </p:val>
                                        </p:tav>
                                        <p:tav tm="100000">
                                          <p:val>
                                            <p:strVal val="#ppt_x"/>
                                          </p:val>
                                        </p:tav>
                                      </p:tavLst>
                                    </p:anim>
                                    <p:anim calcmode="lin" valueType="num">
                                      <p:cBhvr additive="base">
                                        <p:cTn id="32" dur="750" fill="hold"/>
                                        <p:tgtEl>
                                          <p:spTgt spid="36"/>
                                        </p:tgtEl>
                                        <p:attrNameLst>
                                          <p:attrName>ppt_y</p:attrName>
                                        </p:attrNameLst>
                                      </p:cBhvr>
                                      <p:tavLst>
                                        <p:tav tm="0">
                                          <p:val>
                                            <p:strVal val="#ppt_y"/>
                                          </p:val>
                                        </p:tav>
                                        <p:tav tm="100000">
                                          <p:val>
                                            <p:strVal val="#ppt_y"/>
                                          </p:val>
                                        </p:tav>
                                      </p:tavLst>
                                    </p:anim>
                                  </p:childTnLst>
                                </p:cTn>
                              </p:par>
                              <p:par>
                                <p:cTn id="33" presetID="8" presetClass="emph" presetSubtype="0" repeatCount="indefinite" fill="hold" grpId="1" nodeType="withEffect">
                                  <p:stCondLst>
                                    <p:cond delay="0"/>
                                  </p:stCondLst>
                                  <p:childTnLst>
                                    <p:animRot by="21600000">
                                      <p:cBhvr>
                                        <p:cTn id="34" dur="2000" fill="hold"/>
                                        <p:tgtEl>
                                          <p:spTgt spid="36"/>
                                        </p:tgtEl>
                                        <p:attrNameLst>
                                          <p:attrName>r</p:attrName>
                                        </p:attrNameLst>
                                      </p:cBhvr>
                                    </p:animRot>
                                  </p:childTnLst>
                                </p:cTn>
                              </p:par>
                              <p:par>
                                <p:cTn id="35" presetID="2" presetClass="entr" presetSubtype="2" decel="100000" fill="hold" grpId="0" nodeType="withEffect">
                                  <p:stCondLst>
                                    <p:cond delay="150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750" fill="hold"/>
                                        <p:tgtEl>
                                          <p:spTgt spid="29"/>
                                        </p:tgtEl>
                                        <p:attrNameLst>
                                          <p:attrName>ppt_x</p:attrName>
                                        </p:attrNameLst>
                                      </p:cBhvr>
                                      <p:tavLst>
                                        <p:tav tm="0">
                                          <p:val>
                                            <p:strVal val="1+#ppt_w/2"/>
                                          </p:val>
                                        </p:tav>
                                        <p:tav tm="100000">
                                          <p:val>
                                            <p:strVal val="#ppt_x"/>
                                          </p:val>
                                        </p:tav>
                                      </p:tavLst>
                                    </p:anim>
                                    <p:anim calcmode="lin" valueType="num">
                                      <p:cBhvr additive="base">
                                        <p:cTn id="38" dur="750" fill="hold"/>
                                        <p:tgtEl>
                                          <p:spTgt spid="29"/>
                                        </p:tgtEl>
                                        <p:attrNameLst>
                                          <p:attrName>ppt_y</p:attrName>
                                        </p:attrNameLst>
                                      </p:cBhvr>
                                      <p:tavLst>
                                        <p:tav tm="0">
                                          <p:val>
                                            <p:strVal val="#ppt_y"/>
                                          </p:val>
                                        </p:tav>
                                        <p:tav tm="100000">
                                          <p:val>
                                            <p:strVal val="#ppt_y"/>
                                          </p:val>
                                        </p:tav>
                                      </p:tavLst>
                                    </p:anim>
                                  </p:childTnLst>
                                </p:cTn>
                              </p:par>
                              <p:par>
                                <p:cTn id="39" presetID="8" presetClass="emph" presetSubtype="0" repeatCount="indefinite" fill="hold" grpId="1" nodeType="withEffect">
                                  <p:stCondLst>
                                    <p:cond delay="0"/>
                                  </p:stCondLst>
                                  <p:childTnLst>
                                    <p:animRot by="21600000">
                                      <p:cBhvr>
                                        <p:cTn id="40" dur="2000" fill="hold"/>
                                        <p:tgtEl>
                                          <p:spTgt spid="29"/>
                                        </p:tgtEl>
                                        <p:attrNameLst>
                                          <p:attrName>r</p:attrName>
                                        </p:attrNameLst>
                                      </p:cBhvr>
                                    </p:animRot>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50" fill="hold"/>
                                        <p:tgtEl>
                                          <p:spTgt spid="15"/>
                                        </p:tgtEl>
                                        <p:attrNameLst>
                                          <p:attrName>ppt_x</p:attrName>
                                        </p:attrNameLst>
                                      </p:cBhvr>
                                      <p:tavLst>
                                        <p:tav tm="0">
                                          <p:val>
                                            <p:strVal val="1+#ppt_w/2"/>
                                          </p:val>
                                        </p:tav>
                                        <p:tav tm="100000">
                                          <p:val>
                                            <p:strVal val="#ppt_x"/>
                                          </p:val>
                                        </p:tav>
                                      </p:tavLst>
                                    </p:anim>
                                    <p:anim calcmode="lin" valueType="num">
                                      <p:cBhvr additive="base">
                                        <p:cTn id="44" dur="750" fill="hold"/>
                                        <p:tgtEl>
                                          <p:spTgt spid="15"/>
                                        </p:tgtEl>
                                        <p:attrNameLst>
                                          <p:attrName>ppt_y</p:attrName>
                                        </p:attrNameLst>
                                      </p:cBhvr>
                                      <p:tavLst>
                                        <p:tav tm="0">
                                          <p:val>
                                            <p:strVal val="#ppt_y"/>
                                          </p:val>
                                        </p:tav>
                                        <p:tav tm="100000">
                                          <p:val>
                                            <p:strVal val="#ppt_y"/>
                                          </p:val>
                                        </p:tav>
                                      </p:tavLst>
                                    </p:anim>
                                  </p:childTnLst>
                                </p:cTn>
                              </p:par>
                              <p:par>
                                <p:cTn id="45" presetID="8" presetClass="emph" presetSubtype="0" repeatCount="indefinite" fill="hold" grpId="1" nodeType="withEffect">
                                  <p:stCondLst>
                                    <p:cond delay="0"/>
                                  </p:stCondLst>
                                  <p:childTnLst>
                                    <p:animRot by="21600000">
                                      <p:cBhvr>
                                        <p:cTn id="46" dur="2000" fill="hold"/>
                                        <p:tgtEl>
                                          <p:spTgt spid="15"/>
                                        </p:tgtEl>
                                        <p:attrNameLst>
                                          <p:attrName>r</p:attrName>
                                        </p:attrNameLst>
                                      </p:cBhvr>
                                    </p:animRot>
                                  </p:childTnLst>
                                </p:cTn>
                              </p:par>
                              <p:par>
                                <p:cTn id="47" presetID="2" presetClass="entr" presetSubtype="2" decel="100000" fill="hold" grpId="0" nodeType="withEffect">
                                  <p:stCondLst>
                                    <p:cond delay="7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750" fill="hold"/>
                                        <p:tgtEl>
                                          <p:spTgt spid="37"/>
                                        </p:tgtEl>
                                        <p:attrNameLst>
                                          <p:attrName>ppt_x</p:attrName>
                                        </p:attrNameLst>
                                      </p:cBhvr>
                                      <p:tavLst>
                                        <p:tav tm="0">
                                          <p:val>
                                            <p:strVal val="1+#ppt_w/2"/>
                                          </p:val>
                                        </p:tav>
                                        <p:tav tm="100000">
                                          <p:val>
                                            <p:strVal val="#ppt_x"/>
                                          </p:val>
                                        </p:tav>
                                      </p:tavLst>
                                    </p:anim>
                                    <p:anim calcmode="lin" valueType="num">
                                      <p:cBhvr additive="base">
                                        <p:cTn id="50" dur="750" fill="hold"/>
                                        <p:tgtEl>
                                          <p:spTgt spid="37"/>
                                        </p:tgtEl>
                                        <p:attrNameLst>
                                          <p:attrName>ppt_y</p:attrName>
                                        </p:attrNameLst>
                                      </p:cBhvr>
                                      <p:tavLst>
                                        <p:tav tm="0">
                                          <p:val>
                                            <p:strVal val="#ppt_y"/>
                                          </p:val>
                                        </p:tav>
                                        <p:tav tm="100000">
                                          <p:val>
                                            <p:strVal val="#ppt_y"/>
                                          </p:val>
                                        </p:tav>
                                      </p:tavLst>
                                    </p:anim>
                                  </p:childTnLst>
                                </p:cTn>
                              </p:par>
                              <p:par>
                                <p:cTn id="51" presetID="8" presetClass="emph" presetSubtype="0" repeatCount="indefinite" fill="hold" grpId="1" nodeType="withEffect">
                                  <p:stCondLst>
                                    <p:cond delay="0"/>
                                  </p:stCondLst>
                                  <p:childTnLst>
                                    <p:animRot by="21600000">
                                      <p:cBhvr>
                                        <p:cTn id="52" dur="2000" fill="hold"/>
                                        <p:tgtEl>
                                          <p:spTgt spid="37"/>
                                        </p:tgtEl>
                                        <p:attrNameLst>
                                          <p:attrName>r</p:attrName>
                                        </p:attrNameLst>
                                      </p:cBhvr>
                                    </p:animRot>
                                  </p:childTnLst>
                                </p:cTn>
                              </p:par>
                              <p:par>
                                <p:cTn id="53" presetID="2" presetClass="entr" presetSubtype="2" decel="10000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750" fill="hold"/>
                                        <p:tgtEl>
                                          <p:spTgt spid="38"/>
                                        </p:tgtEl>
                                        <p:attrNameLst>
                                          <p:attrName>ppt_x</p:attrName>
                                        </p:attrNameLst>
                                      </p:cBhvr>
                                      <p:tavLst>
                                        <p:tav tm="0">
                                          <p:val>
                                            <p:strVal val="1+#ppt_w/2"/>
                                          </p:val>
                                        </p:tav>
                                        <p:tav tm="100000">
                                          <p:val>
                                            <p:strVal val="#ppt_x"/>
                                          </p:val>
                                        </p:tav>
                                      </p:tavLst>
                                    </p:anim>
                                    <p:anim calcmode="lin" valueType="num">
                                      <p:cBhvr additive="base">
                                        <p:cTn id="56" dur="750" fill="hold"/>
                                        <p:tgtEl>
                                          <p:spTgt spid="38"/>
                                        </p:tgtEl>
                                        <p:attrNameLst>
                                          <p:attrName>ppt_y</p:attrName>
                                        </p:attrNameLst>
                                      </p:cBhvr>
                                      <p:tavLst>
                                        <p:tav tm="0">
                                          <p:val>
                                            <p:strVal val="#ppt_y"/>
                                          </p:val>
                                        </p:tav>
                                        <p:tav tm="100000">
                                          <p:val>
                                            <p:strVal val="#ppt_y"/>
                                          </p:val>
                                        </p:tav>
                                      </p:tavLst>
                                    </p:anim>
                                  </p:childTnLst>
                                </p:cTn>
                              </p:par>
                              <p:par>
                                <p:cTn id="57" presetID="8" presetClass="emph" presetSubtype="0" repeatCount="indefinite" fill="hold" grpId="1" nodeType="withEffect">
                                  <p:stCondLst>
                                    <p:cond delay="0"/>
                                  </p:stCondLst>
                                  <p:childTnLst>
                                    <p:animRot by="21600000">
                                      <p:cBhvr>
                                        <p:cTn id="58" dur="2000" fill="hold"/>
                                        <p:tgtEl>
                                          <p:spTgt spid="38"/>
                                        </p:tgtEl>
                                        <p:attrNameLst>
                                          <p:attrName>r</p:attrName>
                                        </p:attrNameLst>
                                      </p:cBhvr>
                                    </p:animRot>
                                  </p:childTnLst>
                                </p:cTn>
                              </p:par>
                              <p:par>
                                <p:cTn id="59" presetID="2" presetClass="entr" presetSubtype="2" decel="100000" fill="hold" grpId="0" nodeType="withEffect">
                                  <p:stCondLst>
                                    <p:cond delay="25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750" fill="hold"/>
                                        <p:tgtEl>
                                          <p:spTgt spid="31"/>
                                        </p:tgtEl>
                                        <p:attrNameLst>
                                          <p:attrName>ppt_x</p:attrName>
                                        </p:attrNameLst>
                                      </p:cBhvr>
                                      <p:tavLst>
                                        <p:tav tm="0">
                                          <p:val>
                                            <p:strVal val="1+#ppt_w/2"/>
                                          </p:val>
                                        </p:tav>
                                        <p:tav tm="100000">
                                          <p:val>
                                            <p:strVal val="#ppt_x"/>
                                          </p:val>
                                        </p:tav>
                                      </p:tavLst>
                                    </p:anim>
                                    <p:anim calcmode="lin" valueType="num">
                                      <p:cBhvr additive="base">
                                        <p:cTn id="62" dur="750" fill="hold"/>
                                        <p:tgtEl>
                                          <p:spTgt spid="31"/>
                                        </p:tgtEl>
                                        <p:attrNameLst>
                                          <p:attrName>ppt_y</p:attrName>
                                        </p:attrNameLst>
                                      </p:cBhvr>
                                      <p:tavLst>
                                        <p:tav tm="0">
                                          <p:val>
                                            <p:strVal val="#ppt_y"/>
                                          </p:val>
                                        </p:tav>
                                        <p:tav tm="100000">
                                          <p:val>
                                            <p:strVal val="#ppt_y"/>
                                          </p:val>
                                        </p:tav>
                                      </p:tavLst>
                                    </p:anim>
                                  </p:childTnLst>
                                </p:cTn>
                              </p:par>
                              <p:par>
                                <p:cTn id="63" presetID="8" presetClass="emph" presetSubtype="0" repeatCount="indefinite" fill="hold" grpId="1" nodeType="withEffect">
                                  <p:stCondLst>
                                    <p:cond delay="0"/>
                                  </p:stCondLst>
                                  <p:childTnLst>
                                    <p:animRot by="21600000">
                                      <p:cBhvr>
                                        <p:cTn id="64" dur="2000" fill="hold"/>
                                        <p:tgtEl>
                                          <p:spTgt spid="31"/>
                                        </p:tgtEl>
                                        <p:attrNameLst>
                                          <p:attrName>r</p:attrName>
                                        </p:attrNameLst>
                                      </p:cBhvr>
                                    </p:animRot>
                                  </p:childTnLst>
                                </p:cTn>
                              </p:par>
                              <p:par>
                                <p:cTn id="65" presetID="2" presetClass="entr" presetSubtype="2" decel="100000" fill="hold" grpId="0" nodeType="withEffect">
                                  <p:stCondLst>
                                    <p:cond delay="75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750" fill="hold"/>
                                        <p:tgtEl>
                                          <p:spTgt spid="33"/>
                                        </p:tgtEl>
                                        <p:attrNameLst>
                                          <p:attrName>ppt_x</p:attrName>
                                        </p:attrNameLst>
                                      </p:cBhvr>
                                      <p:tavLst>
                                        <p:tav tm="0">
                                          <p:val>
                                            <p:strVal val="1+#ppt_w/2"/>
                                          </p:val>
                                        </p:tav>
                                        <p:tav tm="100000">
                                          <p:val>
                                            <p:strVal val="#ppt_x"/>
                                          </p:val>
                                        </p:tav>
                                      </p:tavLst>
                                    </p:anim>
                                    <p:anim calcmode="lin" valueType="num">
                                      <p:cBhvr additive="base">
                                        <p:cTn id="68" dur="750" fill="hold"/>
                                        <p:tgtEl>
                                          <p:spTgt spid="33"/>
                                        </p:tgtEl>
                                        <p:attrNameLst>
                                          <p:attrName>ppt_y</p:attrName>
                                        </p:attrNameLst>
                                      </p:cBhvr>
                                      <p:tavLst>
                                        <p:tav tm="0">
                                          <p:val>
                                            <p:strVal val="#ppt_y"/>
                                          </p:val>
                                        </p:tav>
                                        <p:tav tm="100000">
                                          <p:val>
                                            <p:strVal val="#ppt_y"/>
                                          </p:val>
                                        </p:tav>
                                      </p:tavLst>
                                    </p:anim>
                                  </p:childTnLst>
                                </p:cTn>
                              </p:par>
                              <p:par>
                                <p:cTn id="69" presetID="8" presetClass="emph" presetSubtype="0" repeatCount="indefinite" fill="hold" grpId="1" nodeType="withEffect">
                                  <p:stCondLst>
                                    <p:cond delay="0"/>
                                  </p:stCondLst>
                                  <p:childTnLst>
                                    <p:animRot by="21600000">
                                      <p:cBhvr>
                                        <p:cTn id="70" dur="2000" fill="hold"/>
                                        <p:tgtEl>
                                          <p:spTgt spid="3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RKETING SECTION BREAK">
    <p:bg>
      <p:bgPr>
        <a:solidFill>
          <a:srgbClr val="FE4E50"/>
        </a:solidFill>
        <a:effectLst/>
      </p:bgPr>
    </p:bg>
    <p:spTree>
      <p:nvGrpSpPr>
        <p:cNvPr id="1" name=""/>
        <p:cNvGrpSpPr/>
        <p:nvPr/>
      </p:nvGrpSpPr>
      <p:grpSpPr>
        <a:xfrm>
          <a:off x="0" y="0"/>
          <a:ext cx="0" cy="0"/>
          <a:chOff x="0" y="0"/>
          <a:chExt cx="0" cy="0"/>
        </a:xfrm>
      </p:grpSpPr>
      <p:sp>
        <p:nvSpPr>
          <p:cNvPr id="2" name="Text Placeholder 16"/>
          <p:cNvSpPr>
            <a:spLocks noGrp="1"/>
          </p:cNvSpPr>
          <p:nvPr>
            <p:ph type="body" sz="quarter" idx="10" hasCustomPrompt="1"/>
          </p:nvPr>
        </p:nvSpPr>
        <p:spPr>
          <a:xfrm>
            <a:off x="3637982" y="2781800"/>
            <a:ext cx="6458517" cy="1447785"/>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MARKETING</a:t>
            </a:r>
          </a:p>
        </p:txBody>
      </p:sp>
      <p:sp>
        <p:nvSpPr>
          <p:cNvPr id="16" name="Rectangle 15"/>
          <p:cNvSpPr/>
          <p:nvPr userDrawn="1"/>
        </p:nvSpPr>
        <p:spPr>
          <a:xfrm rot="3930789">
            <a:off x="-364435" y="-1504185"/>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17" name="Rectangle 16"/>
          <p:cNvSpPr/>
          <p:nvPr userDrawn="1"/>
        </p:nvSpPr>
        <p:spPr>
          <a:xfrm rot="8487899">
            <a:off x="-480490" y="2293208"/>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18" name="Rectangle 17"/>
          <p:cNvSpPr/>
          <p:nvPr userDrawn="1"/>
        </p:nvSpPr>
        <p:spPr>
          <a:xfrm rot="20379912">
            <a:off x="-467962" y="4448579"/>
            <a:ext cx="1826141" cy="3154710"/>
          </a:xfrm>
          <a:prstGeom prst="rect">
            <a:avLst/>
          </a:prstGeom>
        </p:spPr>
        <p:txBody>
          <a:bodyPr wrap="none">
            <a:spAutoFit/>
          </a:bodyPr>
          <a:lstStyle/>
          <a:p>
            <a:pPr algn="ctr"/>
            <a:r>
              <a:rPr lang="en-US" sz="19900" dirty="0">
                <a:solidFill>
                  <a:srgbClr val="E20000"/>
                </a:solidFill>
                <a:latin typeface="Modern Pictograms" pitchFamily="50" charset="0"/>
              </a:rPr>
              <a:t>$</a:t>
            </a:r>
            <a:endParaRPr lang="ru-RU" sz="19900" dirty="0">
              <a:solidFill>
                <a:srgbClr val="E20000"/>
              </a:solidFill>
            </a:endParaRPr>
          </a:p>
        </p:txBody>
      </p:sp>
      <p:sp>
        <p:nvSpPr>
          <p:cNvPr id="19" name="Rectangle 18"/>
          <p:cNvSpPr/>
          <p:nvPr userDrawn="1"/>
        </p:nvSpPr>
        <p:spPr>
          <a:xfrm rot="3107046">
            <a:off x="-124877" y="1404743"/>
            <a:ext cx="1322798" cy="2215991"/>
          </a:xfrm>
          <a:prstGeom prst="rect">
            <a:avLst/>
          </a:prstGeom>
        </p:spPr>
        <p:txBody>
          <a:bodyPr wrap="none">
            <a:spAutoFit/>
          </a:bodyPr>
          <a:lstStyle/>
          <a:p>
            <a:pPr algn="ctr"/>
            <a:r>
              <a:rPr lang="en-US" sz="13800" dirty="0">
                <a:solidFill>
                  <a:srgbClr val="E20000"/>
                </a:solidFill>
                <a:latin typeface="Modern Pictograms" pitchFamily="50" charset="0"/>
              </a:rPr>
              <a:t>$</a:t>
            </a:r>
            <a:endParaRPr lang="ru-RU" sz="13800" dirty="0">
              <a:solidFill>
                <a:srgbClr val="E20000"/>
              </a:solidFill>
            </a:endParaRPr>
          </a:p>
        </p:txBody>
      </p:sp>
      <p:sp>
        <p:nvSpPr>
          <p:cNvPr id="20" name="Rectangle 19"/>
          <p:cNvSpPr/>
          <p:nvPr userDrawn="1"/>
        </p:nvSpPr>
        <p:spPr>
          <a:xfrm rot="427610">
            <a:off x="850537" y="548541"/>
            <a:ext cx="2154756" cy="3770263"/>
          </a:xfrm>
          <a:prstGeom prst="rect">
            <a:avLst/>
          </a:prstGeom>
        </p:spPr>
        <p:txBody>
          <a:bodyPr wrap="none">
            <a:spAutoFit/>
          </a:bodyPr>
          <a:lstStyle/>
          <a:p>
            <a:pPr algn="ctr"/>
            <a:r>
              <a:rPr lang="en-US" sz="23900" dirty="0">
                <a:solidFill>
                  <a:srgbClr val="E20000"/>
                </a:solidFill>
                <a:latin typeface="Modern Pictograms" pitchFamily="50" charset="0"/>
              </a:rPr>
              <a:t>$</a:t>
            </a:r>
            <a:endParaRPr lang="ru-RU" sz="23900" dirty="0">
              <a:solidFill>
                <a:srgbClr val="E20000"/>
              </a:solidFill>
            </a:endParaRPr>
          </a:p>
        </p:txBody>
      </p:sp>
      <p:sp>
        <p:nvSpPr>
          <p:cNvPr id="21" name="Rectangle 20"/>
          <p:cNvSpPr/>
          <p:nvPr userDrawn="1"/>
        </p:nvSpPr>
        <p:spPr>
          <a:xfrm rot="1309217">
            <a:off x="1216109" y="3360874"/>
            <a:ext cx="2550699" cy="4508927"/>
          </a:xfrm>
          <a:prstGeom prst="rect">
            <a:avLst/>
          </a:prstGeom>
        </p:spPr>
        <p:txBody>
          <a:bodyPr wrap="none">
            <a:spAutoFit/>
          </a:bodyPr>
          <a:lstStyle/>
          <a:p>
            <a:pPr algn="ctr"/>
            <a:r>
              <a:rPr lang="en-US" sz="28700" dirty="0">
                <a:solidFill>
                  <a:srgbClr val="E20000"/>
                </a:solidFill>
                <a:latin typeface="Modern Pictograms" pitchFamily="50" charset="0"/>
              </a:rPr>
              <a:t>$</a:t>
            </a:r>
            <a:endParaRPr lang="ru-RU" sz="28700" dirty="0">
              <a:solidFill>
                <a:srgbClr val="E20000"/>
              </a:solidFill>
            </a:endParaRPr>
          </a:p>
        </p:txBody>
      </p:sp>
      <p:sp>
        <p:nvSpPr>
          <p:cNvPr id="22" name="Rectangle 21"/>
          <p:cNvSpPr/>
          <p:nvPr userDrawn="1"/>
        </p:nvSpPr>
        <p:spPr>
          <a:xfrm rot="20768729">
            <a:off x="1786650" y="-588732"/>
            <a:ext cx="1553630" cy="2646878"/>
          </a:xfrm>
          <a:prstGeom prst="rect">
            <a:avLst/>
          </a:prstGeom>
        </p:spPr>
        <p:txBody>
          <a:bodyPr wrap="none">
            <a:spAutoFit/>
          </a:bodyPr>
          <a:lstStyle/>
          <a:p>
            <a:pPr algn="ctr"/>
            <a:r>
              <a:rPr lang="en-US" sz="16600" dirty="0">
                <a:solidFill>
                  <a:srgbClr val="E20000"/>
                </a:solidFill>
                <a:latin typeface="Modern Pictograms" pitchFamily="50" charset="0"/>
              </a:rPr>
              <a:t>$</a:t>
            </a:r>
            <a:endParaRPr lang="ru-RU" sz="16600" dirty="0">
              <a:solidFill>
                <a:srgbClr val="E20000"/>
              </a:solidFill>
            </a:endParaRPr>
          </a:p>
        </p:txBody>
      </p:sp>
      <p:sp>
        <p:nvSpPr>
          <p:cNvPr id="23" name="Rectangle 22"/>
          <p:cNvSpPr/>
          <p:nvPr userDrawn="1"/>
        </p:nvSpPr>
        <p:spPr>
          <a:xfrm rot="15345131">
            <a:off x="1388081" y="3160403"/>
            <a:ext cx="1133644" cy="1862048"/>
          </a:xfrm>
          <a:prstGeom prst="rect">
            <a:avLst/>
          </a:prstGeom>
        </p:spPr>
        <p:txBody>
          <a:bodyPr wrap="none">
            <a:spAutoFit/>
          </a:bodyPr>
          <a:lstStyle/>
          <a:p>
            <a:pPr algn="ctr"/>
            <a:r>
              <a:rPr lang="en-US" sz="11500" dirty="0">
                <a:solidFill>
                  <a:srgbClr val="E20000"/>
                </a:solidFill>
                <a:latin typeface="Modern Pictograms" pitchFamily="50" charset="0"/>
              </a:rPr>
              <a:t>$</a:t>
            </a:r>
            <a:endParaRPr lang="ru-RU" sz="11500" dirty="0">
              <a:solidFill>
                <a:srgbClr val="E20000"/>
              </a:solidFill>
            </a:endParaRPr>
          </a:p>
        </p:txBody>
      </p:sp>
      <p:sp>
        <p:nvSpPr>
          <p:cNvPr id="24" name="Rectangle 23"/>
          <p:cNvSpPr/>
          <p:nvPr userDrawn="1"/>
        </p:nvSpPr>
        <p:spPr>
          <a:xfrm rot="16973087">
            <a:off x="1292511" y="647470"/>
            <a:ext cx="777777" cy="1200329"/>
          </a:xfrm>
          <a:prstGeom prst="rect">
            <a:avLst/>
          </a:prstGeom>
        </p:spPr>
        <p:txBody>
          <a:bodyPr wrap="none">
            <a:spAutoFit/>
          </a:bodyPr>
          <a:lstStyle/>
          <a:p>
            <a:pPr algn="ctr"/>
            <a:r>
              <a:rPr lang="en-US" sz="7200" dirty="0">
                <a:solidFill>
                  <a:srgbClr val="E20000"/>
                </a:solidFill>
                <a:latin typeface="Modern Pictograms" pitchFamily="50" charset="0"/>
              </a:rPr>
              <a:t>$</a:t>
            </a:r>
            <a:endParaRPr lang="ru-RU" sz="7200" dirty="0">
              <a:solidFill>
                <a:srgbClr val="E20000"/>
              </a:solidFill>
            </a:endParaRPr>
          </a:p>
        </p:txBody>
      </p:sp>
      <p:sp>
        <p:nvSpPr>
          <p:cNvPr id="25" name="Rectangle 24"/>
          <p:cNvSpPr/>
          <p:nvPr userDrawn="1"/>
        </p:nvSpPr>
        <p:spPr>
          <a:xfrm rot="3107046">
            <a:off x="3300540" y="5365902"/>
            <a:ext cx="1133644" cy="1862048"/>
          </a:xfrm>
          <a:prstGeom prst="rect">
            <a:avLst/>
          </a:prstGeom>
        </p:spPr>
        <p:txBody>
          <a:bodyPr wrap="none">
            <a:spAutoFit/>
          </a:bodyPr>
          <a:lstStyle/>
          <a:p>
            <a:pPr algn="ctr"/>
            <a:r>
              <a:rPr lang="en-US" sz="11500" dirty="0">
                <a:solidFill>
                  <a:srgbClr val="E20000"/>
                </a:solidFill>
                <a:latin typeface="Modern Pictograms" pitchFamily="50" charset="0"/>
              </a:rPr>
              <a:t>$</a:t>
            </a:r>
            <a:endParaRPr lang="ru-RU" sz="11500" dirty="0">
              <a:solidFill>
                <a:srgbClr val="E20000"/>
              </a:solidFill>
            </a:endParaRPr>
          </a:p>
        </p:txBody>
      </p:sp>
    </p:spTree>
    <p:extLst>
      <p:ext uri="{BB962C8B-B14F-4D97-AF65-F5344CB8AC3E}">
        <p14:creationId xmlns:p14="http://schemas.microsoft.com/office/powerpoint/2010/main" val="34711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repeatCount="indefinite" fill="hold" grpId="0" nodeType="afterEffect">
                                  <p:stCondLst>
                                    <p:cond delay="250"/>
                                  </p:stCondLst>
                                  <p:childTnLst>
                                    <p:set>
                                      <p:cBhvr>
                                        <p:cTn id="6" dur="1" fill="hold">
                                          <p:stCondLst>
                                            <p:cond delay="0"/>
                                          </p:stCondLst>
                                        </p:cTn>
                                        <p:tgtEl>
                                          <p:spTgt spid="18"/>
                                        </p:tgtEl>
                                        <p:attrNameLst>
                                          <p:attrName>style.visibility</p:attrName>
                                        </p:attrNameLst>
                                      </p:cBhvr>
                                      <p:to>
                                        <p:strVal val="visible"/>
                                      </p:to>
                                    </p:set>
                                    <p:anim calcmode="lin" valueType="num">
                                      <p:cBhvr>
                                        <p:cTn id="7" dur="1500" fill="hold"/>
                                        <p:tgtEl>
                                          <p:spTgt spid="18"/>
                                        </p:tgtEl>
                                        <p:attrNameLst>
                                          <p:attrName>ppt_w</p:attrName>
                                        </p:attrNameLst>
                                      </p:cBhvr>
                                      <p:tavLst>
                                        <p:tav tm="0">
                                          <p:val>
                                            <p:fltVal val="0"/>
                                          </p:val>
                                        </p:tav>
                                        <p:tav tm="100000">
                                          <p:val>
                                            <p:strVal val="#ppt_w"/>
                                          </p:val>
                                        </p:tav>
                                      </p:tavLst>
                                    </p:anim>
                                    <p:anim calcmode="lin" valueType="num">
                                      <p:cBhvr>
                                        <p:cTn id="8" dur="1500" fill="hold"/>
                                        <p:tgtEl>
                                          <p:spTgt spid="18"/>
                                        </p:tgtEl>
                                        <p:attrNameLst>
                                          <p:attrName>ppt_h</p:attrName>
                                        </p:attrNameLst>
                                      </p:cBhvr>
                                      <p:tavLst>
                                        <p:tav tm="0">
                                          <p:val>
                                            <p:fltVal val="0"/>
                                          </p:val>
                                        </p:tav>
                                        <p:tav tm="100000">
                                          <p:val>
                                            <p:strVal val="#ppt_h"/>
                                          </p:val>
                                        </p:tav>
                                      </p:tavLst>
                                    </p:anim>
                                    <p:anim calcmode="lin" valueType="num">
                                      <p:cBhvr>
                                        <p:cTn id="9" dur="1500" fill="hold"/>
                                        <p:tgtEl>
                                          <p:spTgt spid="18"/>
                                        </p:tgtEl>
                                        <p:attrNameLst>
                                          <p:attrName>style.rotation</p:attrName>
                                        </p:attrNameLst>
                                      </p:cBhvr>
                                      <p:tavLst>
                                        <p:tav tm="0">
                                          <p:val>
                                            <p:fltVal val="90"/>
                                          </p:val>
                                        </p:tav>
                                        <p:tav tm="100000">
                                          <p:val>
                                            <p:fltVal val="0"/>
                                          </p:val>
                                        </p:tav>
                                      </p:tavLst>
                                    </p:anim>
                                    <p:animEffect transition="in" filter="fade">
                                      <p:cBhvr>
                                        <p:cTn id="10" dur="1500"/>
                                        <p:tgtEl>
                                          <p:spTgt spid="18"/>
                                        </p:tgtEl>
                                      </p:cBhvr>
                                    </p:animEffect>
                                  </p:childTnLst>
                                </p:cTn>
                              </p:par>
                              <p:par>
                                <p:cTn id="11" presetID="31" presetClass="entr" presetSubtype="0" repeatCount="indefinite" fill="hold" grpId="0" nodeType="withEffect">
                                  <p:stCondLst>
                                    <p:cond delay="50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500" fill="hold"/>
                                        <p:tgtEl>
                                          <p:spTgt spid="23"/>
                                        </p:tgtEl>
                                        <p:attrNameLst>
                                          <p:attrName>ppt_w</p:attrName>
                                        </p:attrNameLst>
                                      </p:cBhvr>
                                      <p:tavLst>
                                        <p:tav tm="0">
                                          <p:val>
                                            <p:fltVal val="0"/>
                                          </p:val>
                                        </p:tav>
                                        <p:tav tm="100000">
                                          <p:val>
                                            <p:strVal val="#ppt_w"/>
                                          </p:val>
                                        </p:tav>
                                      </p:tavLst>
                                    </p:anim>
                                    <p:anim calcmode="lin" valueType="num">
                                      <p:cBhvr>
                                        <p:cTn id="14" dur="1500" fill="hold"/>
                                        <p:tgtEl>
                                          <p:spTgt spid="23"/>
                                        </p:tgtEl>
                                        <p:attrNameLst>
                                          <p:attrName>ppt_h</p:attrName>
                                        </p:attrNameLst>
                                      </p:cBhvr>
                                      <p:tavLst>
                                        <p:tav tm="0">
                                          <p:val>
                                            <p:fltVal val="0"/>
                                          </p:val>
                                        </p:tav>
                                        <p:tav tm="100000">
                                          <p:val>
                                            <p:strVal val="#ppt_h"/>
                                          </p:val>
                                        </p:tav>
                                      </p:tavLst>
                                    </p:anim>
                                    <p:anim calcmode="lin" valueType="num">
                                      <p:cBhvr>
                                        <p:cTn id="15" dur="1500" fill="hold"/>
                                        <p:tgtEl>
                                          <p:spTgt spid="23"/>
                                        </p:tgtEl>
                                        <p:attrNameLst>
                                          <p:attrName>style.rotation</p:attrName>
                                        </p:attrNameLst>
                                      </p:cBhvr>
                                      <p:tavLst>
                                        <p:tav tm="0">
                                          <p:val>
                                            <p:fltVal val="90"/>
                                          </p:val>
                                        </p:tav>
                                        <p:tav tm="100000">
                                          <p:val>
                                            <p:fltVal val="0"/>
                                          </p:val>
                                        </p:tav>
                                      </p:tavLst>
                                    </p:anim>
                                    <p:animEffect transition="in" filter="fade">
                                      <p:cBhvr>
                                        <p:cTn id="16" dur="1500"/>
                                        <p:tgtEl>
                                          <p:spTgt spid="23"/>
                                        </p:tgtEl>
                                      </p:cBhvr>
                                    </p:animEffect>
                                  </p:childTnLst>
                                </p:cTn>
                              </p:par>
                              <p:par>
                                <p:cTn id="17" presetID="31" presetClass="entr" presetSubtype="0" repeatCount="indefinite" fill="hold" grpId="0" nodeType="withEffect">
                                  <p:stCondLst>
                                    <p:cond delay="75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500" fill="hold"/>
                                        <p:tgtEl>
                                          <p:spTgt spid="24"/>
                                        </p:tgtEl>
                                        <p:attrNameLst>
                                          <p:attrName>ppt_w</p:attrName>
                                        </p:attrNameLst>
                                      </p:cBhvr>
                                      <p:tavLst>
                                        <p:tav tm="0">
                                          <p:val>
                                            <p:fltVal val="0"/>
                                          </p:val>
                                        </p:tav>
                                        <p:tav tm="100000">
                                          <p:val>
                                            <p:strVal val="#ppt_w"/>
                                          </p:val>
                                        </p:tav>
                                      </p:tavLst>
                                    </p:anim>
                                    <p:anim calcmode="lin" valueType="num">
                                      <p:cBhvr>
                                        <p:cTn id="20" dur="1500" fill="hold"/>
                                        <p:tgtEl>
                                          <p:spTgt spid="24"/>
                                        </p:tgtEl>
                                        <p:attrNameLst>
                                          <p:attrName>ppt_h</p:attrName>
                                        </p:attrNameLst>
                                      </p:cBhvr>
                                      <p:tavLst>
                                        <p:tav tm="0">
                                          <p:val>
                                            <p:fltVal val="0"/>
                                          </p:val>
                                        </p:tav>
                                        <p:tav tm="100000">
                                          <p:val>
                                            <p:strVal val="#ppt_h"/>
                                          </p:val>
                                        </p:tav>
                                      </p:tavLst>
                                    </p:anim>
                                    <p:anim calcmode="lin" valueType="num">
                                      <p:cBhvr>
                                        <p:cTn id="21" dur="1500" fill="hold"/>
                                        <p:tgtEl>
                                          <p:spTgt spid="24"/>
                                        </p:tgtEl>
                                        <p:attrNameLst>
                                          <p:attrName>style.rotation</p:attrName>
                                        </p:attrNameLst>
                                      </p:cBhvr>
                                      <p:tavLst>
                                        <p:tav tm="0">
                                          <p:val>
                                            <p:fltVal val="90"/>
                                          </p:val>
                                        </p:tav>
                                        <p:tav tm="100000">
                                          <p:val>
                                            <p:fltVal val="0"/>
                                          </p:val>
                                        </p:tav>
                                      </p:tavLst>
                                    </p:anim>
                                    <p:animEffect transition="in" filter="fade">
                                      <p:cBhvr>
                                        <p:cTn id="22" dur="1500"/>
                                        <p:tgtEl>
                                          <p:spTgt spid="24"/>
                                        </p:tgtEl>
                                      </p:cBhvr>
                                    </p:animEffect>
                                  </p:childTnLst>
                                </p:cTn>
                              </p:par>
                              <p:par>
                                <p:cTn id="23" presetID="31" presetClass="entr" presetSubtype="0" repeatCount="indefinite" fill="hold" grpId="0"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500" fill="hold"/>
                                        <p:tgtEl>
                                          <p:spTgt spid="16"/>
                                        </p:tgtEl>
                                        <p:attrNameLst>
                                          <p:attrName>ppt_w</p:attrName>
                                        </p:attrNameLst>
                                      </p:cBhvr>
                                      <p:tavLst>
                                        <p:tav tm="0">
                                          <p:val>
                                            <p:fltVal val="0"/>
                                          </p:val>
                                        </p:tav>
                                        <p:tav tm="100000">
                                          <p:val>
                                            <p:strVal val="#ppt_w"/>
                                          </p:val>
                                        </p:tav>
                                      </p:tavLst>
                                    </p:anim>
                                    <p:anim calcmode="lin" valueType="num">
                                      <p:cBhvr>
                                        <p:cTn id="26" dur="1500" fill="hold"/>
                                        <p:tgtEl>
                                          <p:spTgt spid="16"/>
                                        </p:tgtEl>
                                        <p:attrNameLst>
                                          <p:attrName>ppt_h</p:attrName>
                                        </p:attrNameLst>
                                      </p:cBhvr>
                                      <p:tavLst>
                                        <p:tav tm="0">
                                          <p:val>
                                            <p:fltVal val="0"/>
                                          </p:val>
                                        </p:tav>
                                        <p:tav tm="100000">
                                          <p:val>
                                            <p:strVal val="#ppt_h"/>
                                          </p:val>
                                        </p:tav>
                                      </p:tavLst>
                                    </p:anim>
                                    <p:anim calcmode="lin" valueType="num">
                                      <p:cBhvr>
                                        <p:cTn id="27" dur="1500" fill="hold"/>
                                        <p:tgtEl>
                                          <p:spTgt spid="16"/>
                                        </p:tgtEl>
                                        <p:attrNameLst>
                                          <p:attrName>style.rotation</p:attrName>
                                        </p:attrNameLst>
                                      </p:cBhvr>
                                      <p:tavLst>
                                        <p:tav tm="0">
                                          <p:val>
                                            <p:fltVal val="90"/>
                                          </p:val>
                                        </p:tav>
                                        <p:tav tm="100000">
                                          <p:val>
                                            <p:fltVal val="0"/>
                                          </p:val>
                                        </p:tav>
                                      </p:tavLst>
                                    </p:anim>
                                    <p:animEffect transition="in" filter="fade">
                                      <p:cBhvr>
                                        <p:cTn id="28" dur="1500"/>
                                        <p:tgtEl>
                                          <p:spTgt spid="16"/>
                                        </p:tgtEl>
                                      </p:cBhvr>
                                    </p:animEffect>
                                  </p:childTnLst>
                                </p:cTn>
                              </p:par>
                              <p:par>
                                <p:cTn id="29" presetID="31" presetClass="entr" presetSubtype="0" repeatCount="indefinite" fill="hold" grpId="0" nodeType="withEffect">
                                  <p:stCondLst>
                                    <p:cond delay="125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500" fill="hold"/>
                                        <p:tgtEl>
                                          <p:spTgt spid="19"/>
                                        </p:tgtEl>
                                        <p:attrNameLst>
                                          <p:attrName>ppt_w</p:attrName>
                                        </p:attrNameLst>
                                      </p:cBhvr>
                                      <p:tavLst>
                                        <p:tav tm="0">
                                          <p:val>
                                            <p:fltVal val="0"/>
                                          </p:val>
                                        </p:tav>
                                        <p:tav tm="100000">
                                          <p:val>
                                            <p:strVal val="#ppt_w"/>
                                          </p:val>
                                        </p:tav>
                                      </p:tavLst>
                                    </p:anim>
                                    <p:anim calcmode="lin" valueType="num">
                                      <p:cBhvr>
                                        <p:cTn id="32" dur="1500" fill="hold"/>
                                        <p:tgtEl>
                                          <p:spTgt spid="19"/>
                                        </p:tgtEl>
                                        <p:attrNameLst>
                                          <p:attrName>ppt_h</p:attrName>
                                        </p:attrNameLst>
                                      </p:cBhvr>
                                      <p:tavLst>
                                        <p:tav tm="0">
                                          <p:val>
                                            <p:fltVal val="0"/>
                                          </p:val>
                                        </p:tav>
                                        <p:tav tm="100000">
                                          <p:val>
                                            <p:strVal val="#ppt_h"/>
                                          </p:val>
                                        </p:tav>
                                      </p:tavLst>
                                    </p:anim>
                                    <p:anim calcmode="lin" valueType="num">
                                      <p:cBhvr>
                                        <p:cTn id="33" dur="1500" fill="hold"/>
                                        <p:tgtEl>
                                          <p:spTgt spid="19"/>
                                        </p:tgtEl>
                                        <p:attrNameLst>
                                          <p:attrName>style.rotation</p:attrName>
                                        </p:attrNameLst>
                                      </p:cBhvr>
                                      <p:tavLst>
                                        <p:tav tm="0">
                                          <p:val>
                                            <p:fltVal val="90"/>
                                          </p:val>
                                        </p:tav>
                                        <p:tav tm="100000">
                                          <p:val>
                                            <p:fltVal val="0"/>
                                          </p:val>
                                        </p:tav>
                                      </p:tavLst>
                                    </p:anim>
                                    <p:animEffect transition="in" filter="fade">
                                      <p:cBhvr>
                                        <p:cTn id="34" dur="1500"/>
                                        <p:tgtEl>
                                          <p:spTgt spid="19"/>
                                        </p:tgtEl>
                                      </p:cBhvr>
                                    </p:animEffect>
                                  </p:childTnLst>
                                </p:cTn>
                              </p:par>
                              <p:par>
                                <p:cTn id="35" presetID="31" presetClass="entr" presetSubtype="0" repeatCount="indefinite" fill="hold" grpId="0" nodeType="withEffect">
                                  <p:stCondLst>
                                    <p:cond delay="17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500" fill="hold"/>
                                        <p:tgtEl>
                                          <p:spTgt spid="20"/>
                                        </p:tgtEl>
                                        <p:attrNameLst>
                                          <p:attrName>ppt_w</p:attrName>
                                        </p:attrNameLst>
                                      </p:cBhvr>
                                      <p:tavLst>
                                        <p:tav tm="0">
                                          <p:val>
                                            <p:fltVal val="0"/>
                                          </p:val>
                                        </p:tav>
                                        <p:tav tm="100000">
                                          <p:val>
                                            <p:strVal val="#ppt_w"/>
                                          </p:val>
                                        </p:tav>
                                      </p:tavLst>
                                    </p:anim>
                                    <p:anim calcmode="lin" valueType="num">
                                      <p:cBhvr>
                                        <p:cTn id="38" dur="1500" fill="hold"/>
                                        <p:tgtEl>
                                          <p:spTgt spid="20"/>
                                        </p:tgtEl>
                                        <p:attrNameLst>
                                          <p:attrName>ppt_h</p:attrName>
                                        </p:attrNameLst>
                                      </p:cBhvr>
                                      <p:tavLst>
                                        <p:tav tm="0">
                                          <p:val>
                                            <p:fltVal val="0"/>
                                          </p:val>
                                        </p:tav>
                                        <p:tav tm="100000">
                                          <p:val>
                                            <p:strVal val="#ppt_h"/>
                                          </p:val>
                                        </p:tav>
                                      </p:tavLst>
                                    </p:anim>
                                    <p:anim calcmode="lin" valueType="num">
                                      <p:cBhvr>
                                        <p:cTn id="39" dur="1500" fill="hold"/>
                                        <p:tgtEl>
                                          <p:spTgt spid="20"/>
                                        </p:tgtEl>
                                        <p:attrNameLst>
                                          <p:attrName>style.rotation</p:attrName>
                                        </p:attrNameLst>
                                      </p:cBhvr>
                                      <p:tavLst>
                                        <p:tav tm="0">
                                          <p:val>
                                            <p:fltVal val="90"/>
                                          </p:val>
                                        </p:tav>
                                        <p:tav tm="100000">
                                          <p:val>
                                            <p:fltVal val="0"/>
                                          </p:val>
                                        </p:tav>
                                      </p:tavLst>
                                    </p:anim>
                                    <p:animEffect transition="in" filter="fade">
                                      <p:cBhvr>
                                        <p:cTn id="40" dur="1500"/>
                                        <p:tgtEl>
                                          <p:spTgt spid="20"/>
                                        </p:tgtEl>
                                      </p:cBhvr>
                                    </p:animEffect>
                                  </p:childTnLst>
                                </p:cTn>
                              </p:par>
                              <p:par>
                                <p:cTn id="41" presetID="31" presetClass="entr" presetSubtype="0" repeatCount="indefinite" fill="hold" grpId="0" nodeType="withEffect">
                                  <p:stCondLst>
                                    <p:cond delay="200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500" fill="hold"/>
                                        <p:tgtEl>
                                          <p:spTgt spid="25"/>
                                        </p:tgtEl>
                                        <p:attrNameLst>
                                          <p:attrName>ppt_w</p:attrName>
                                        </p:attrNameLst>
                                      </p:cBhvr>
                                      <p:tavLst>
                                        <p:tav tm="0">
                                          <p:val>
                                            <p:fltVal val="0"/>
                                          </p:val>
                                        </p:tav>
                                        <p:tav tm="100000">
                                          <p:val>
                                            <p:strVal val="#ppt_w"/>
                                          </p:val>
                                        </p:tav>
                                      </p:tavLst>
                                    </p:anim>
                                    <p:anim calcmode="lin" valueType="num">
                                      <p:cBhvr>
                                        <p:cTn id="44" dur="1500" fill="hold"/>
                                        <p:tgtEl>
                                          <p:spTgt spid="25"/>
                                        </p:tgtEl>
                                        <p:attrNameLst>
                                          <p:attrName>ppt_h</p:attrName>
                                        </p:attrNameLst>
                                      </p:cBhvr>
                                      <p:tavLst>
                                        <p:tav tm="0">
                                          <p:val>
                                            <p:fltVal val="0"/>
                                          </p:val>
                                        </p:tav>
                                        <p:tav tm="100000">
                                          <p:val>
                                            <p:strVal val="#ppt_h"/>
                                          </p:val>
                                        </p:tav>
                                      </p:tavLst>
                                    </p:anim>
                                    <p:anim calcmode="lin" valueType="num">
                                      <p:cBhvr>
                                        <p:cTn id="45" dur="1500" fill="hold"/>
                                        <p:tgtEl>
                                          <p:spTgt spid="25"/>
                                        </p:tgtEl>
                                        <p:attrNameLst>
                                          <p:attrName>style.rotation</p:attrName>
                                        </p:attrNameLst>
                                      </p:cBhvr>
                                      <p:tavLst>
                                        <p:tav tm="0">
                                          <p:val>
                                            <p:fltVal val="90"/>
                                          </p:val>
                                        </p:tav>
                                        <p:tav tm="100000">
                                          <p:val>
                                            <p:fltVal val="0"/>
                                          </p:val>
                                        </p:tav>
                                      </p:tavLst>
                                    </p:anim>
                                    <p:animEffect transition="in" filter="fade">
                                      <p:cBhvr>
                                        <p:cTn id="46" dur="1500"/>
                                        <p:tgtEl>
                                          <p:spTgt spid="25"/>
                                        </p:tgtEl>
                                      </p:cBhvr>
                                    </p:animEffect>
                                  </p:childTnLst>
                                </p:cTn>
                              </p:par>
                              <p:par>
                                <p:cTn id="47" presetID="31" presetClass="entr" presetSubtype="0" repeatCount="indefinite" fill="hold" grpId="0" nodeType="withEffect">
                                  <p:stCondLst>
                                    <p:cond delay="225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500" fill="hold"/>
                                        <p:tgtEl>
                                          <p:spTgt spid="17"/>
                                        </p:tgtEl>
                                        <p:attrNameLst>
                                          <p:attrName>ppt_w</p:attrName>
                                        </p:attrNameLst>
                                      </p:cBhvr>
                                      <p:tavLst>
                                        <p:tav tm="0">
                                          <p:val>
                                            <p:fltVal val="0"/>
                                          </p:val>
                                        </p:tav>
                                        <p:tav tm="100000">
                                          <p:val>
                                            <p:strVal val="#ppt_w"/>
                                          </p:val>
                                        </p:tav>
                                      </p:tavLst>
                                    </p:anim>
                                    <p:anim calcmode="lin" valueType="num">
                                      <p:cBhvr>
                                        <p:cTn id="50" dur="1500" fill="hold"/>
                                        <p:tgtEl>
                                          <p:spTgt spid="17"/>
                                        </p:tgtEl>
                                        <p:attrNameLst>
                                          <p:attrName>ppt_h</p:attrName>
                                        </p:attrNameLst>
                                      </p:cBhvr>
                                      <p:tavLst>
                                        <p:tav tm="0">
                                          <p:val>
                                            <p:fltVal val="0"/>
                                          </p:val>
                                        </p:tav>
                                        <p:tav tm="100000">
                                          <p:val>
                                            <p:strVal val="#ppt_h"/>
                                          </p:val>
                                        </p:tav>
                                      </p:tavLst>
                                    </p:anim>
                                    <p:anim calcmode="lin" valueType="num">
                                      <p:cBhvr>
                                        <p:cTn id="51" dur="1500" fill="hold"/>
                                        <p:tgtEl>
                                          <p:spTgt spid="17"/>
                                        </p:tgtEl>
                                        <p:attrNameLst>
                                          <p:attrName>style.rotation</p:attrName>
                                        </p:attrNameLst>
                                      </p:cBhvr>
                                      <p:tavLst>
                                        <p:tav tm="0">
                                          <p:val>
                                            <p:fltVal val="90"/>
                                          </p:val>
                                        </p:tav>
                                        <p:tav tm="100000">
                                          <p:val>
                                            <p:fltVal val="0"/>
                                          </p:val>
                                        </p:tav>
                                      </p:tavLst>
                                    </p:anim>
                                    <p:animEffect transition="in" filter="fade">
                                      <p:cBhvr>
                                        <p:cTn id="52" dur="1500"/>
                                        <p:tgtEl>
                                          <p:spTgt spid="17"/>
                                        </p:tgtEl>
                                      </p:cBhvr>
                                    </p:animEffect>
                                  </p:childTnLst>
                                </p:cTn>
                              </p:par>
                              <p:par>
                                <p:cTn id="53" presetID="31" presetClass="entr" presetSubtype="0" repeatCount="indefinite" fill="hold" grpId="0" nodeType="withEffect">
                                  <p:stCondLst>
                                    <p:cond delay="2500"/>
                                  </p:stCondLst>
                                  <p:childTnLst>
                                    <p:set>
                                      <p:cBhvr>
                                        <p:cTn id="54" dur="1" fill="hold">
                                          <p:stCondLst>
                                            <p:cond delay="0"/>
                                          </p:stCondLst>
                                        </p:cTn>
                                        <p:tgtEl>
                                          <p:spTgt spid="21"/>
                                        </p:tgtEl>
                                        <p:attrNameLst>
                                          <p:attrName>style.visibility</p:attrName>
                                        </p:attrNameLst>
                                      </p:cBhvr>
                                      <p:to>
                                        <p:strVal val="visible"/>
                                      </p:to>
                                    </p:set>
                                    <p:anim calcmode="lin" valueType="num">
                                      <p:cBhvr>
                                        <p:cTn id="55" dur="1500" fill="hold"/>
                                        <p:tgtEl>
                                          <p:spTgt spid="21"/>
                                        </p:tgtEl>
                                        <p:attrNameLst>
                                          <p:attrName>ppt_w</p:attrName>
                                        </p:attrNameLst>
                                      </p:cBhvr>
                                      <p:tavLst>
                                        <p:tav tm="0">
                                          <p:val>
                                            <p:fltVal val="0"/>
                                          </p:val>
                                        </p:tav>
                                        <p:tav tm="100000">
                                          <p:val>
                                            <p:strVal val="#ppt_w"/>
                                          </p:val>
                                        </p:tav>
                                      </p:tavLst>
                                    </p:anim>
                                    <p:anim calcmode="lin" valueType="num">
                                      <p:cBhvr>
                                        <p:cTn id="56" dur="1500" fill="hold"/>
                                        <p:tgtEl>
                                          <p:spTgt spid="21"/>
                                        </p:tgtEl>
                                        <p:attrNameLst>
                                          <p:attrName>ppt_h</p:attrName>
                                        </p:attrNameLst>
                                      </p:cBhvr>
                                      <p:tavLst>
                                        <p:tav tm="0">
                                          <p:val>
                                            <p:fltVal val="0"/>
                                          </p:val>
                                        </p:tav>
                                        <p:tav tm="100000">
                                          <p:val>
                                            <p:strVal val="#ppt_h"/>
                                          </p:val>
                                        </p:tav>
                                      </p:tavLst>
                                    </p:anim>
                                    <p:anim calcmode="lin" valueType="num">
                                      <p:cBhvr>
                                        <p:cTn id="57" dur="1500" fill="hold"/>
                                        <p:tgtEl>
                                          <p:spTgt spid="21"/>
                                        </p:tgtEl>
                                        <p:attrNameLst>
                                          <p:attrName>style.rotation</p:attrName>
                                        </p:attrNameLst>
                                      </p:cBhvr>
                                      <p:tavLst>
                                        <p:tav tm="0">
                                          <p:val>
                                            <p:fltVal val="90"/>
                                          </p:val>
                                        </p:tav>
                                        <p:tav tm="100000">
                                          <p:val>
                                            <p:fltVal val="0"/>
                                          </p:val>
                                        </p:tav>
                                      </p:tavLst>
                                    </p:anim>
                                    <p:animEffect transition="in" filter="fade">
                                      <p:cBhvr>
                                        <p:cTn id="58" dur="1500"/>
                                        <p:tgtEl>
                                          <p:spTgt spid="21"/>
                                        </p:tgtEl>
                                      </p:cBhvr>
                                    </p:animEffect>
                                  </p:childTnLst>
                                </p:cTn>
                              </p:par>
                              <p:par>
                                <p:cTn id="59" presetID="31" presetClass="entr" presetSubtype="0" repeatCount="indefinite" fill="hold" grpId="0" nodeType="withEffect">
                                  <p:stCondLst>
                                    <p:cond delay="2750"/>
                                  </p:stCondLst>
                                  <p:childTnLst>
                                    <p:set>
                                      <p:cBhvr>
                                        <p:cTn id="60" dur="1" fill="hold">
                                          <p:stCondLst>
                                            <p:cond delay="0"/>
                                          </p:stCondLst>
                                        </p:cTn>
                                        <p:tgtEl>
                                          <p:spTgt spid="22"/>
                                        </p:tgtEl>
                                        <p:attrNameLst>
                                          <p:attrName>style.visibility</p:attrName>
                                        </p:attrNameLst>
                                      </p:cBhvr>
                                      <p:to>
                                        <p:strVal val="visible"/>
                                      </p:to>
                                    </p:set>
                                    <p:anim calcmode="lin" valueType="num">
                                      <p:cBhvr>
                                        <p:cTn id="61" dur="1500" fill="hold"/>
                                        <p:tgtEl>
                                          <p:spTgt spid="22"/>
                                        </p:tgtEl>
                                        <p:attrNameLst>
                                          <p:attrName>ppt_w</p:attrName>
                                        </p:attrNameLst>
                                      </p:cBhvr>
                                      <p:tavLst>
                                        <p:tav tm="0">
                                          <p:val>
                                            <p:fltVal val="0"/>
                                          </p:val>
                                        </p:tav>
                                        <p:tav tm="100000">
                                          <p:val>
                                            <p:strVal val="#ppt_w"/>
                                          </p:val>
                                        </p:tav>
                                      </p:tavLst>
                                    </p:anim>
                                    <p:anim calcmode="lin" valueType="num">
                                      <p:cBhvr>
                                        <p:cTn id="62" dur="1500" fill="hold"/>
                                        <p:tgtEl>
                                          <p:spTgt spid="22"/>
                                        </p:tgtEl>
                                        <p:attrNameLst>
                                          <p:attrName>ppt_h</p:attrName>
                                        </p:attrNameLst>
                                      </p:cBhvr>
                                      <p:tavLst>
                                        <p:tav tm="0">
                                          <p:val>
                                            <p:fltVal val="0"/>
                                          </p:val>
                                        </p:tav>
                                        <p:tav tm="100000">
                                          <p:val>
                                            <p:strVal val="#ppt_h"/>
                                          </p:val>
                                        </p:tav>
                                      </p:tavLst>
                                    </p:anim>
                                    <p:anim calcmode="lin" valueType="num">
                                      <p:cBhvr>
                                        <p:cTn id="63" dur="1500" fill="hold"/>
                                        <p:tgtEl>
                                          <p:spTgt spid="22"/>
                                        </p:tgtEl>
                                        <p:attrNameLst>
                                          <p:attrName>style.rotation</p:attrName>
                                        </p:attrNameLst>
                                      </p:cBhvr>
                                      <p:tavLst>
                                        <p:tav tm="0">
                                          <p:val>
                                            <p:fltVal val="90"/>
                                          </p:val>
                                        </p:tav>
                                        <p:tav tm="100000">
                                          <p:val>
                                            <p:fltVal val="0"/>
                                          </p:val>
                                        </p:tav>
                                      </p:tavLst>
                                    </p:anim>
                                    <p:animEffect transition="in" filter="fade">
                                      <p:cBhvr>
                                        <p:cTn id="64" dur="1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ORK SECTION BREAK">
    <p:bg>
      <p:bgPr>
        <a:solidFill>
          <a:srgbClr val="3C81B5"/>
        </a:solidFill>
        <a:effectLst/>
      </p:bgPr>
    </p:bg>
    <p:spTree>
      <p:nvGrpSpPr>
        <p:cNvPr id="1" name=""/>
        <p:cNvGrpSpPr/>
        <p:nvPr/>
      </p:nvGrpSpPr>
      <p:grpSpPr>
        <a:xfrm>
          <a:off x="0" y="0"/>
          <a:ext cx="0" cy="0"/>
          <a:chOff x="0" y="0"/>
          <a:chExt cx="0" cy="0"/>
        </a:xfrm>
      </p:grpSpPr>
      <p:sp>
        <p:nvSpPr>
          <p:cNvPr id="28" name="Text Placeholder 16"/>
          <p:cNvSpPr>
            <a:spLocks noGrp="1"/>
          </p:cNvSpPr>
          <p:nvPr>
            <p:ph type="body" sz="quarter" idx="10" hasCustomPrompt="1"/>
          </p:nvPr>
        </p:nvSpPr>
        <p:spPr>
          <a:xfrm>
            <a:off x="1808218" y="2781800"/>
            <a:ext cx="6007069" cy="1306535"/>
          </a:xfrm>
          <a:noFill/>
        </p:spPr>
        <p:txBody>
          <a:bodyPr>
            <a:noAutofit/>
          </a:bodyPr>
          <a:lstStyle>
            <a:lvl1pPr marL="0" indent="0">
              <a:buNone/>
              <a:defRPr sz="9600" b="1" spc="-300">
                <a:solidFill>
                  <a:schemeClr val="bg1"/>
                </a:solidFill>
                <a:latin typeface="Source Sans Pro" panose="020B0503030403020204" pitchFamily="34" charset="0"/>
              </a:defRPr>
            </a:lvl1pPr>
          </a:lstStyle>
          <a:p>
            <a:pPr lvl="0"/>
            <a:r>
              <a:rPr lang="en-MY" dirty="0"/>
              <a:t>OUR WORK</a:t>
            </a:r>
          </a:p>
        </p:txBody>
      </p:sp>
      <p:sp>
        <p:nvSpPr>
          <p:cNvPr id="14" name="TextBox 13"/>
          <p:cNvSpPr txBox="1">
            <a:spLocks noChangeAspect="1"/>
          </p:cNvSpPr>
          <p:nvPr userDrawn="1"/>
        </p:nvSpPr>
        <p:spPr>
          <a:xfrm rot="20992977">
            <a:off x="10920713" y="1844208"/>
            <a:ext cx="468000" cy="468000"/>
          </a:xfrm>
          <a:prstGeom prst="rect">
            <a:avLst/>
          </a:prstGeom>
          <a:noFill/>
        </p:spPr>
        <p:txBody>
          <a:bodyPr wrap="none" lIns="0" tIns="0" rIns="0" bIns="0" rtlCol="0" anchor="ctr" anchorCtr="0">
            <a:noAutofit/>
          </a:bodyPr>
          <a:lstStyle>
            <a:defPPr>
              <a:defRPr lang="ms-MY"/>
            </a:defPPr>
            <a:lvl1pPr algn="ctr">
              <a:defRPr sz="23900">
                <a:solidFill>
                  <a:srgbClr val="2F658D"/>
                </a:solidFill>
                <a:latin typeface="Sosa" pitchFamily="2" charset="0"/>
                <a:ea typeface="Entypo" pitchFamily="2" charset="0"/>
              </a:defRPr>
            </a:lvl1pPr>
          </a:lstStyle>
          <a:p>
            <a:r>
              <a:rPr lang="en-US" sz="16600" dirty="0"/>
              <a:t>2</a:t>
            </a:r>
            <a:endParaRPr lang="ru-RU" sz="16600" dirty="0"/>
          </a:p>
        </p:txBody>
      </p:sp>
      <p:sp>
        <p:nvSpPr>
          <p:cNvPr id="16" name="TextBox 15"/>
          <p:cNvSpPr txBox="1">
            <a:spLocks noChangeAspect="1"/>
          </p:cNvSpPr>
          <p:nvPr userDrawn="1"/>
        </p:nvSpPr>
        <p:spPr>
          <a:xfrm rot="21403305">
            <a:off x="11593252" y="500523"/>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5</a:t>
            </a:r>
            <a:endParaRPr lang="ru-RU" sz="11500" dirty="0">
              <a:solidFill>
                <a:srgbClr val="2F658D"/>
              </a:solidFill>
              <a:ea typeface="Entypo" pitchFamily="2" charset="0"/>
            </a:endParaRPr>
          </a:p>
        </p:txBody>
      </p:sp>
      <p:sp>
        <p:nvSpPr>
          <p:cNvPr id="17" name="TextBox 16"/>
          <p:cNvSpPr txBox="1">
            <a:spLocks noChangeAspect="1"/>
          </p:cNvSpPr>
          <p:nvPr userDrawn="1"/>
        </p:nvSpPr>
        <p:spPr>
          <a:xfrm rot="20432952">
            <a:off x="8322394" y="4697427"/>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a:t>
            </a:r>
            <a:endParaRPr lang="ru-RU" sz="11500" dirty="0">
              <a:solidFill>
                <a:srgbClr val="2F658D"/>
              </a:solidFill>
              <a:ea typeface="Entypo" pitchFamily="2" charset="0"/>
            </a:endParaRPr>
          </a:p>
        </p:txBody>
      </p:sp>
      <p:sp>
        <p:nvSpPr>
          <p:cNvPr id="18" name="TextBox 17"/>
          <p:cNvSpPr txBox="1">
            <a:spLocks noChangeAspect="1"/>
          </p:cNvSpPr>
          <p:nvPr userDrawn="1"/>
        </p:nvSpPr>
        <p:spPr>
          <a:xfrm rot="20086609">
            <a:off x="10495475" y="482866"/>
            <a:ext cx="468000" cy="468000"/>
          </a:xfrm>
          <a:prstGeom prst="rect">
            <a:avLst/>
          </a:prstGeom>
          <a:noFill/>
        </p:spPr>
        <p:txBody>
          <a:bodyPr wrap="none" lIns="0" tIns="0" rIns="0" bIns="0" rtlCol="0" anchor="ctr" anchorCtr="0">
            <a:noAutofit/>
          </a:bodyPr>
          <a:lstStyle/>
          <a:p>
            <a:pPr algn="ctr"/>
            <a:r>
              <a:rPr lang="en-US" sz="11500" dirty="0">
                <a:solidFill>
                  <a:srgbClr val="2F658D"/>
                </a:solidFill>
                <a:latin typeface="Sosa" pitchFamily="2" charset="0"/>
                <a:ea typeface="Entypo" pitchFamily="2" charset="0"/>
              </a:rPr>
              <a:t>&lt;</a:t>
            </a:r>
            <a:endParaRPr lang="ru-RU" sz="11500" dirty="0">
              <a:solidFill>
                <a:srgbClr val="2F658D"/>
              </a:solidFill>
              <a:ea typeface="Entypo" pitchFamily="2" charset="0"/>
            </a:endParaRPr>
          </a:p>
        </p:txBody>
      </p:sp>
      <p:sp>
        <p:nvSpPr>
          <p:cNvPr id="19" name="TextBox 18"/>
          <p:cNvSpPr txBox="1">
            <a:spLocks noChangeAspect="1"/>
          </p:cNvSpPr>
          <p:nvPr userDrawn="1"/>
        </p:nvSpPr>
        <p:spPr>
          <a:xfrm rot="19508733">
            <a:off x="10328082" y="5339721"/>
            <a:ext cx="468000" cy="468000"/>
          </a:xfrm>
          <a:prstGeom prst="rect">
            <a:avLst/>
          </a:prstGeom>
          <a:noFill/>
        </p:spPr>
        <p:txBody>
          <a:bodyPr wrap="none" lIns="0" tIns="0" rIns="0" bIns="0" rtlCol="0" anchor="ctr" anchorCtr="0">
            <a:noAutofit/>
          </a:bodyPr>
          <a:lstStyle/>
          <a:p>
            <a:pPr algn="ctr"/>
            <a:r>
              <a:rPr lang="en-US" sz="23900" dirty="0">
                <a:solidFill>
                  <a:srgbClr val="2F658D"/>
                </a:solidFill>
                <a:latin typeface="Sosa" pitchFamily="2" charset="0"/>
                <a:ea typeface="Entypo" pitchFamily="2" charset="0"/>
              </a:rPr>
              <a:t>&gt;</a:t>
            </a:r>
            <a:endParaRPr lang="ru-RU" sz="16600" dirty="0">
              <a:solidFill>
                <a:srgbClr val="2F658D"/>
              </a:solidFill>
              <a:ea typeface="Entypo" pitchFamily="2" charset="0"/>
            </a:endParaRPr>
          </a:p>
        </p:txBody>
      </p:sp>
      <p:sp>
        <p:nvSpPr>
          <p:cNvPr id="20" name="TextBox 19"/>
          <p:cNvSpPr txBox="1">
            <a:spLocks noChangeAspect="1"/>
          </p:cNvSpPr>
          <p:nvPr userDrawn="1"/>
        </p:nvSpPr>
        <p:spPr>
          <a:xfrm rot="21170271">
            <a:off x="10988077" y="3150469"/>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A</a:t>
            </a:r>
            <a:endParaRPr lang="ru-RU" sz="13800" dirty="0">
              <a:solidFill>
                <a:srgbClr val="2F658D"/>
              </a:solidFill>
              <a:ea typeface="Entypo" pitchFamily="2" charset="0"/>
            </a:endParaRPr>
          </a:p>
        </p:txBody>
      </p:sp>
      <p:sp>
        <p:nvSpPr>
          <p:cNvPr id="21" name="TextBox 20"/>
          <p:cNvSpPr txBox="1">
            <a:spLocks noChangeAspect="1"/>
          </p:cNvSpPr>
          <p:nvPr userDrawn="1"/>
        </p:nvSpPr>
        <p:spPr>
          <a:xfrm rot="361398">
            <a:off x="9638772" y="3597073"/>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Z</a:t>
            </a:r>
            <a:endParaRPr lang="ru-RU" sz="13800" dirty="0">
              <a:solidFill>
                <a:srgbClr val="2F658D"/>
              </a:solidFill>
              <a:ea typeface="Entypo" pitchFamily="2" charset="0"/>
            </a:endParaRPr>
          </a:p>
        </p:txBody>
      </p:sp>
      <p:sp>
        <p:nvSpPr>
          <p:cNvPr id="22" name="TextBox 21"/>
          <p:cNvSpPr txBox="1">
            <a:spLocks noChangeAspect="1"/>
          </p:cNvSpPr>
          <p:nvPr userDrawn="1"/>
        </p:nvSpPr>
        <p:spPr>
          <a:xfrm rot="20873204">
            <a:off x="8689875" y="2925738"/>
            <a:ext cx="468000" cy="468000"/>
          </a:xfrm>
          <a:prstGeom prst="rect">
            <a:avLst/>
          </a:prstGeom>
          <a:noFill/>
        </p:spPr>
        <p:txBody>
          <a:bodyPr wrap="none" lIns="0" tIns="0" rIns="0" bIns="0" rtlCol="0" anchor="ctr" anchorCtr="0">
            <a:noAutofit/>
          </a:bodyPr>
          <a:lstStyle/>
          <a:p>
            <a:pPr algn="ctr"/>
            <a:r>
              <a:rPr lang="en-US" sz="13800" dirty="0">
                <a:solidFill>
                  <a:srgbClr val="2F658D"/>
                </a:solidFill>
                <a:latin typeface="Sosa" pitchFamily="2" charset="0"/>
                <a:ea typeface="Entypo" pitchFamily="2" charset="0"/>
              </a:rPr>
              <a:t>a</a:t>
            </a:r>
            <a:endParaRPr lang="ru-RU" sz="13800" dirty="0">
              <a:solidFill>
                <a:srgbClr val="2F658D"/>
              </a:solidFill>
              <a:ea typeface="Entypo" pitchFamily="2" charset="0"/>
            </a:endParaRPr>
          </a:p>
        </p:txBody>
      </p:sp>
      <p:sp>
        <p:nvSpPr>
          <p:cNvPr id="23" name="TextBox 22"/>
          <p:cNvSpPr txBox="1">
            <a:spLocks noChangeAspect="1"/>
          </p:cNvSpPr>
          <p:nvPr userDrawn="1"/>
        </p:nvSpPr>
        <p:spPr>
          <a:xfrm rot="18622473">
            <a:off x="9710202" y="2262911"/>
            <a:ext cx="468000" cy="468000"/>
          </a:xfrm>
          <a:prstGeom prst="rect">
            <a:avLst/>
          </a:prstGeom>
          <a:noFill/>
        </p:spPr>
        <p:txBody>
          <a:bodyPr wrap="none" lIns="0" tIns="0" rIns="0" bIns="0" rtlCol="0" anchor="ctr" anchorCtr="0">
            <a:noAutofit/>
          </a:bodyPr>
          <a:lstStyle/>
          <a:p>
            <a:pPr algn="ctr"/>
            <a:r>
              <a:rPr lang="en-US" sz="9600" dirty="0">
                <a:solidFill>
                  <a:srgbClr val="2F658D"/>
                </a:solidFill>
                <a:latin typeface="Sosa" pitchFamily="2" charset="0"/>
                <a:ea typeface="Entypo" pitchFamily="2" charset="0"/>
              </a:rPr>
              <a:t>b</a:t>
            </a:r>
            <a:endParaRPr lang="ru-RU" sz="9600" dirty="0">
              <a:solidFill>
                <a:srgbClr val="2F658D"/>
              </a:solidFill>
              <a:ea typeface="Entypo" pitchFamily="2" charset="0"/>
            </a:endParaRPr>
          </a:p>
        </p:txBody>
      </p:sp>
      <p:sp>
        <p:nvSpPr>
          <p:cNvPr id="24" name="TextBox 23"/>
          <p:cNvSpPr txBox="1">
            <a:spLocks noChangeAspect="1"/>
          </p:cNvSpPr>
          <p:nvPr userDrawn="1"/>
        </p:nvSpPr>
        <p:spPr>
          <a:xfrm rot="19754214">
            <a:off x="9049915" y="1794911"/>
            <a:ext cx="468000" cy="468000"/>
          </a:xfrm>
          <a:prstGeom prst="rect">
            <a:avLst/>
          </a:prstGeom>
          <a:noFill/>
        </p:spPr>
        <p:txBody>
          <a:bodyPr wrap="none" lIns="0" tIns="0" rIns="0" bIns="0" rtlCol="0" anchor="ctr" anchorCtr="0">
            <a:noAutofit/>
          </a:bodyPr>
          <a:lstStyle/>
          <a:p>
            <a:pPr algn="ctr"/>
            <a:r>
              <a:rPr lang="en-US" sz="7200" dirty="0">
                <a:solidFill>
                  <a:srgbClr val="2F658D"/>
                </a:solidFill>
                <a:latin typeface="Sosa" pitchFamily="2" charset="0"/>
                <a:ea typeface="Entypo" pitchFamily="2" charset="0"/>
              </a:rPr>
              <a:t>d</a:t>
            </a:r>
            <a:endParaRPr lang="ru-RU" sz="7200" dirty="0">
              <a:solidFill>
                <a:srgbClr val="2F658D"/>
              </a:solidFill>
              <a:ea typeface="Entypo" pitchFamily="2" charset="0"/>
            </a:endParaRPr>
          </a:p>
        </p:txBody>
      </p:sp>
      <p:sp>
        <p:nvSpPr>
          <p:cNvPr id="25" name="TextBox 24"/>
          <p:cNvSpPr txBox="1">
            <a:spLocks noChangeAspect="1"/>
          </p:cNvSpPr>
          <p:nvPr userDrawn="1"/>
        </p:nvSpPr>
        <p:spPr>
          <a:xfrm rot="614644">
            <a:off x="9591856" y="747522"/>
            <a:ext cx="468000" cy="468000"/>
          </a:xfrm>
          <a:prstGeom prst="rect">
            <a:avLst/>
          </a:prstGeom>
          <a:noFill/>
        </p:spPr>
        <p:txBody>
          <a:bodyPr wrap="none" lIns="0" tIns="0" rIns="0" bIns="0" rtlCol="0" anchor="ctr" anchorCtr="0">
            <a:noAutofit/>
          </a:bodyPr>
          <a:lstStyle/>
          <a:p>
            <a:pPr algn="ctr"/>
            <a:r>
              <a:rPr lang="en-US" sz="9600" dirty="0">
                <a:solidFill>
                  <a:srgbClr val="2F658D"/>
                </a:solidFill>
                <a:latin typeface="Sosa" pitchFamily="2" charset="0"/>
                <a:ea typeface="Entypo" pitchFamily="2" charset="0"/>
              </a:rPr>
              <a:t>&lt;</a:t>
            </a:r>
            <a:endParaRPr lang="ru-RU" sz="9600" dirty="0">
              <a:solidFill>
                <a:srgbClr val="2F658D"/>
              </a:solidFill>
              <a:ea typeface="Entypo" pitchFamily="2" charset="0"/>
            </a:endParaRPr>
          </a:p>
        </p:txBody>
      </p:sp>
      <p:sp>
        <p:nvSpPr>
          <p:cNvPr id="26" name="TextBox 25"/>
          <p:cNvSpPr txBox="1">
            <a:spLocks noChangeAspect="1"/>
          </p:cNvSpPr>
          <p:nvPr userDrawn="1"/>
        </p:nvSpPr>
        <p:spPr>
          <a:xfrm rot="20592410">
            <a:off x="9748423" y="-48162"/>
            <a:ext cx="468000" cy="468000"/>
          </a:xfrm>
          <a:prstGeom prst="rect">
            <a:avLst/>
          </a:prstGeom>
          <a:noFill/>
        </p:spPr>
        <p:txBody>
          <a:bodyPr wrap="none" lIns="0" tIns="0" rIns="0" bIns="0" rtlCol="0" anchor="ctr" anchorCtr="0">
            <a:noAutofit/>
          </a:bodyPr>
          <a:lstStyle/>
          <a:p>
            <a:pPr algn="ctr"/>
            <a:r>
              <a:rPr lang="en-US" sz="6000" dirty="0">
                <a:solidFill>
                  <a:srgbClr val="2F658D"/>
                </a:solidFill>
                <a:latin typeface="Sosa" pitchFamily="2" charset="0"/>
                <a:ea typeface="Entypo" pitchFamily="2" charset="0"/>
              </a:rPr>
              <a:t>&lt;</a:t>
            </a:r>
            <a:endParaRPr lang="ru-RU" sz="6000" dirty="0">
              <a:solidFill>
                <a:srgbClr val="2F658D"/>
              </a:solidFill>
              <a:ea typeface="Entypo" pitchFamily="2" charset="0"/>
            </a:endParaRPr>
          </a:p>
        </p:txBody>
      </p:sp>
      <p:sp>
        <p:nvSpPr>
          <p:cNvPr id="27" name="TextBox 26"/>
          <p:cNvSpPr txBox="1">
            <a:spLocks noChangeAspect="1"/>
          </p:cNvSpPr>
          <p:nvPr userDrawn="1"/>
        </p:nvSpPr>
        <p:spPr>
          <a:xfrm rot="19758341">
            <a:off x="10864772" y="6115489"/>
            <a:ext cx="468000" cy="468000"/>
          </a:xfrm>
          <a:prstGeom prst="rect">
            <a:avLst/>
          </a:prstGeom>
          <a:noFill/>
        </p:spPr>
        <p:txBody>
          <a:bodyPr wrap="none" lIns="0" tIns="0" rIns="0" bIns="0" rtlCol="0" anchor="ctr" anchorCtr="0">
            <a:noAutofit/>
          </a:bodyPr>
          <a:lstStyle>
            <a:defPPr>
              <a:defRPr lang="ms-MY"/>
            </a:defPPr>
            <a:lvl1pPr algn="ctr">
              <a:defRPr sz="23900">
                <a:solidFill>
                  <a:srgbClr val="2F658D"/>
                </a:solidFill>
                <a:latin typeface="Sosa" pitchFamily="2" charset="0"/>
                <a:ea typeface="Entypo" pitchFamily="2" charset="0"/>
              </a:defRPr>
            </a:lvl1pPr>
          </a:lstStyle>
          <a:p>
            <a:r>
              <a:rPr lang="en-US" sz="11500" dirty="0"/>
              <a:t>L</a:t>
            </a:r>
            <a:endParaRPr lang="ru-RU" sz="11500" dirty="0"/>
          </a:p>
        </p:txBody>
      </p:sp>
    </p:spTree>
    <p:extLst>
      <p:ext uri="{BB962C8B-B14F-4D97-AF65-F5344CB8AC3E}">
        <p14:creationId xmlns:p14="http://schemas.microsoft.com/office/powerpoint/2010/main" val="166791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grpId="0"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500"/>
                                        <p:tgtEl>
                                          <p:spTgt spid="19"/>
                                        </p:tgtEl>
                                      </p:cBhvr>
                                    </p:animEffect>
                                  </p:childTnLst>
                                </p:cTn>
                              </p:par>
                              <p:par>
                                <p:cTn id="8" presetID="10" presetClass="entr" presetSubtype="0" repeatCount="indefinite" fill="hold" grpId="0" nodeType="withEffect">
                                  <p:stCondLst>
                                    <p:cond delay="75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500"/>
                                        <p:tgtEl>
                                          <p:spTgt spid="20"/>
                                        </p:tgtEl>
                                      </p:cBhvr>
                                    </p:animEffect>
                                  </p:childTnLst>
                                </p:cTn>
                              </p:par>
                              <p:par>
                                <p:cTn id="11" presetID="10" presetClass="entr" presetSubtype="0" repeatCount="indefinite" fill="hold" grpId="0" nodeType="withEffect">
                                  <p:stCondLst>
                                    <p:cond delay="10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500"/>
                                        <p:tgtEl>
                                          <p:spTgt spid="14"/>
                                        </p:tgtEl>
                                      </p:cBhvr>
                                    </p:animEffect>
                                  </p:childTnLst>
                                </p:cTn>
                              </p:par>
                              <p:par>
                                <p:cTn id="14" presetID="10" presetClass="entr" presetSubtype="0" repeatCount="indefinite" fill="hold" grpId="0" nodeType="withEffect">
                                  <p:stCondLst>
                                    <p:cond delay="125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1500"/>
                                        <p:tgtEl>
                                          <p:spTgt spid="23"/>
                                        </p:tgtEl>
                                      </p:cBhvr>
                                    </p:animEffect>
                                  </p:childTnLst>
                                </p:cTn>
                              </p:par>
                              <p:par>
                                <p:cTn id="17" presetID="10" presetClass="entr" presetSubtype="0" repeatCount="indefinite"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500"/>
                                        <p:tgtEl>
                                          <p:spTgt spid="22"/>
                                        </p:tgtEl>
                                      </p:cBhvr>
                                    </p:animEffect>
                                  </p:childTnLst>
                                </p:cTn>
                              </p:par>
                              <p:par>
                                <p:cTn id="20" presetID="10" presetClass="entr" presetSubtype="0" repeatCount="indefinite" fill="hold" grpId="0" nodeType="withEffect">
                                  <p:stCondLst>
                                    <p:cond delay="17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500"/>
                                        <p:tgtEl>
                                          <p:spTgt spid="17"/>
                                        </p:tgtEl>
                                      </p:cBhvr>
                                    </p:animEffect>
                                  </p:childTnLst>
                                </p:cTn>
                              </p:par>
                              <p:par>
                                <p:cTn id="23" presetID="10" presetClass="entr" presetSubtype="0" repeatCount="indefinite" fill="hold" grpId="0" nodeType="withEffect">
                                  <p:stCondLst>
                                    <p:cond delay="2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1500"/>
                                        <p:tgtEl>
                                          <p:spTgt spid="16"/>
                                        </p:tgtEl>
                                      </p:cBhvr>
                                    </p:animEffect>
                                  </p:childTnLst>
                                </p:cTn>
                              </p:par>
                              <p:par>
                                <p:cTn id="26" presetID="10" presetClass="entr" presetSubtype="0" repeatCount="indefinite" fill="hold" grpId="0" nodeType="withEffect">
                                  <p:stCondLst>
                                    <p:cond delay="225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0"/>
                                        <p:tgtEl>
                                          <p:spTgt spid="24"/>
                                        </p:tgtEl>
                                      </p:cBhvr>
                                    </p:animEffect>
                                  </p:childTnLst>
                                </p:cTn>
                              </p:par>
                              <p:par>
                                <p:cTn id="29" presetID="10" presetClass="entr" presetSubtype="0" repeatCount="indefinite" fill="hold" grpId="0" nodeType="withEffect">
                                  <p:stCondLst>
                                    <p:cond delay="25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500"/>
                                        <p:tgtEl>
                                          <p:spTgt spid="21"/>
                                        </p:tgtEl>
                                      </p:cBhvr>
                                    </p:animEffect>
                                  </p:childTnLst>
                                </p:cTn>
                              </p:par>
                              <p:par>
                                <p:cTn id="32" presetID="10" presetClass="entr" presetSubtype="0" repeatCount="indefinite" fill="hold" grpId="0" nodeType="withEffect">
                                  <p:stCondLst>
                                    <p:cond delay="275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500"/>
                                        <p:tgtEl>
                                          <p:spTgt spid="18"/>
                                        </p:tgtEl>
                                      </p:cBhvr>
                                    </p:animEffect>
                                  </p:childTnLst>
                                </p:cTn>
                              </p:par>
                              <p:par>
                                <p:cTn id="35" presetID="10" presetClass="entr" presetSubtype="0" repeatCount="indefinite" fill="hold" grpId="0" nodeType="withEffect">
                                  <p:stCondLst>
                                    <p:cond delay="3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500"/>
                                        <p:tgtEl>
                                          <p:spTgt spid="25"/>
                                        </p:tgtEl>
                                      </p:cBhvr>
                                    </p:animEffect>
                                  </p:childTnLst>
                                </p:cTn>
                              </p:par>
                              <p:par>
                                <p:cTn id="38" presetID="10" presetClass="entr" presetSubtype="0" repeatCount="indefinite" fill="hold" grpId="0" nodeType="withEffect">
                                  <p:stCondLst>
                                    <p:cond delay="325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1500"/>
                                        <p:tgtEl>
                                          <p:spTgt spid="26"/>
                                        </p:tgtEl>
                                      </p:cBhvr>
                                    </p:animEffect>
                                  </p:childTnLst>
                                </p:cTn>
                              </p:par>
                              <p:par>
                                <p:cTn id="41" presetID="10" presetClass="entr" presetSubtype="0" repeatCount="indefinite" fill="hold" grpId="0" nodeType="withEffect">
                                  <p:stCondLst>
                                    <p:cond delay="325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8" grpId="0"/>
      <p:bldP spid="19" grpId="0"/>
      <p:bldP spid="20" grpId="0"/>
      <p:bldP spid="21" grpId="0"/>
      <p:bldP spid="22" grpId="0"/>
      <p:bldP spid="23" grpId="0"/>
      <p:bldP spid="24" grpId="0"/>
      <p:bldP spid="25" grpId="0"/>
      <p:bldP spid="26" grpId="0"/>
      <p:bldP spid="2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2" name="Rectangle 1"/>
          <p:cNvSpPr/>
          <p:nvPr userDrawn="1"/>
        </p:nvSpPr>
        <p:spPr>
          <a:xfrm>
            <a:off x="1" y="0"/>
            <a:ext cx="397003" cy="6859588"/>
          </a:xfrm>
          <a:prstGeom prst="rect">
            <a:avLst/>
          </a:prstGeom>
          <a:solidFill>
            <a:srgbClr val="1A2A33">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397002" y="1116924"/>
            <a:ext cx="1810170"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Solution Architecture</a:t>
            </a:r>
          </a:p>
        </p:txBody>
      </p:sp>
      <p:sp>
        <p:nvSpPr>
          <p:cNvPr id="4" name="Rectangle 3"/>
          <p:cNvSpPr/>
          <p:nvPr userDrawn="1"/>
        </p:nvSpPr>
        <p:spPr>
          <a:xfrm>
            <a:off x="1" y="1119779"/>
            <a:ext cx="397003" cy="397004"/>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2</a:t>
            </a:r>
            <a:endParaRPr lang="en-US" sz="1400" dirty="0"/>
          </a:p>
        </p:txBody>
      </p:sp>
      <p:sp>
        <p:nvSpPr>
          <p:cNvPr id="5" name="Rectangle 4"/>
          <p:cNvSpPr/>
          <p:nvPr userDrawn="1"/>
        </p:nvSpPr>
        <p:spPr>
          <a:xfrm>
            <a:off x="1" y="1516782"/>
            <a:ext cx="397003" cy="397004"/>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3</a:t>
            </a:r>
            <a:endParaRPr lang="en-US" sz="1400" dirty="0"/>
          </a:p>
        </p:txBody>
      </p:sp>
      <p:sp>
        <p:nvSpPr>
          <p:cNvPr id="6" name="Rectangle 5"/>
          <p:cNvSpPr/>
          <p:nvPr userDrawn="1"/>
        </p:nvSpPr>
        <p:spPr>
          <a:xfrm>
            <a:off x="1" y="1913786"/>
            <a:ext cx="397003" cy="397004"/>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4</a:t>
            </a:r>
            <a:endParaRPr lang="en-US" sz="1400" dirty="0"/>
          </a:p>
        </p:txBody>
      </p:sp>
      <p:sp>
        <p:nvSpPr>
          <p:cNvPr id="7" name="Rectangle 6"/>
          <p:cNvSpPr/>
          <p:nvPr userDrawn="1"/>
        </p:nvSpPr>
        <p:spPr>
          <a:xfrm>
            <a:off x="1" y="2310790"/>
            <a:ext cx="397003" cy="397004"/>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5</a:t>
            </a:r>
            <a:endParaRPr lang="en-US" sz="1400" dirty="0"/>
          </a:p>
        </p:txBody>
      </p:sp>
      <p:sp>
        <p:nvSpPr>
          <p:cNvPr id="8" name="Rectangle 7"/>
          <p:cNvSpPr/>
          <p:nvPr userDrawn="1"/>
        </p:nvSpPr>
        <p:spPr>
          <a:xfrm>
            <a:off x="0" y="2707794"/>
            <a:ext cx="397003" cy="397004"/>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6</a:t>
            </a:r>
            <a:endParaRPr lang="en-US" sz="1400" dirty="0"/>
          </a:p>
        </p:txBody>
      </p:sp>
      <p:sp>
        <p:nvSpPr>
          <p:cNvPr id="9" name="Rectangle 8"/>
          <p:cNvSpPr/>
          <p:nvPr userDrawn="1"/>
        </p:nvSpPr>
        <p:spPr>
          <a:xfrm>
            <a:off x="-1" y="3104798"/>
            <a:ext cx="397003" cy="397004"/>
          </a:xfrm>
          <a:prstGeom prst="rect">
            <a:avLst/>
          </a:prstGeom>
          <a:solidFill>
            <a:srgbClr val="2427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7</a:t>
            </a:r>
            <a:endParaRPr lang="en-US" sz="1400" dirty="0"/>
          </a:p>
        </p:txBody>
      </p:sp>
      <p:sp>
        <p:nvSpPr>
          <p:cNvPr id="10" name="Rectangle 9"/>
          <p:cNvSpPr/>
          <p:nvPr userDrawn="1"/>
        </p:nvSpPr>
        <p:spPr>
          <a:xfrm>
            <a:off x="1" y="722775"/>
            <a:ext cx="397003" cy="397004"/>
          </a:xfrm>
          <a:prstGeom prst="rect">
            <a:avLst/>
          </a:prstGeom>
          <a:solidFill>
            <a:srgbClr val="213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pc="300" dirty="0">
                <a:solidFill>
                  <a:schemeClr val="bg1"/>
                </a:solidFill>
                <a:latin typeface="Bebas Neue" pitchFamily="34" charset="0"/>
              </a:rPr>
              <a:t>1</a:t>
            </a:r>
            <a:endParaRPr lang="en-US" sz="1400" dirty="0"/>
          </a:p>
        </p:txBody>
      </p:sp>
      <p:sp>
        <p:nvSpPr>
          <p:cNvPr id="20" name="TextBox 19"/>
          <p:cNvSpPr txBox="1"/>
          <p:nvPr userDrawn="1"/>
        </p:nvSpPr>
        <p:spPr>
          <a:xfrm>
            <a:off x="7264709" y="785066"/>
            <a:ext cx="4700676" cy="261610"/>
          </a:xfrm>
          <a:prstGeom prst="rect">
            <a:avLst/>
          </a:prstGeom>
          <a:noFill/>
        </p:spPr>
        <p:txBody>
          <a:bodyPr wrap="square" rtlCol="0">
            <a:spAutoFit/>
          </a:bodyPr>
          <a:lstStyle/>
          <a:p>
            <a:r>
              <a:rPr lang="en-US" sz="1100" spc="300" dirty="0">
                <a:solidFill>
                  <a:schemeClr val="tx1">
                    <a:lumMod val="65000"/>
                    <a:lumOff val="35000"/>
                  </a:schemeClr>
                </a:solidFill>
                <a:latin typeface="Banda Regular" panose="02000503020000020004" pitchFamily="50" charset="0"/>
              </a:rPr>
              <a:t>ENHANCED</a:t>
            </a:r>
            <a:r>
              <a:rPr lang="en-US" sz="1100" spc="300" baseline="0" dirty="0">
                <a:solidFill>
                  <a:schemeClr val="tx1">
                    <a:lumMod val="65000"/>
                    <a:lumOff val="35000"/>
                  </a:schemeClr>
                </a:solidFill>
                <a:latin typeface="Banda Regular" panose="02000503020000020004" pitchFamily="50" charset="0"/>
              </a:rPr>
              <a:t> WEATHER MONITORING SYSTEM</a:t>
            </a:r>
            <a:endParaRPr lang="en-US" sz="1100" spc="300" dirty="0">
              <a:solidFill>
                <a:schemeClr val="tx1">
                  <a:lumMod val="65000"/>
                  <a:lumOff val="35000"/>
                </a:schemeClr>
              </a:solidFill>
              <a:latin typeface="Banda Regular" panose="02000503020000020004"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94373" y="66878"/>
            <a:ext cx="2571011" cy="1076611"/>
          </a:xfrm>
          <a:prstGeom prst="rect">
            <a:avLst/>
          </a:prstGeom>
        </p:spPr>
      </p:pic>
    </p:spTree>
    <p:extLst>
      <p:ext uri="{BB962C8B-B14F-4D97-AF65-F5344CB8AC3E}">
        <p14:creationId xmlns:p14="http://schemas.microsoft.com/office/powerpoint/2010/main" val="184003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0-#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0-#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175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0-#ppt_w/2"/>
                                          </p:val>
                                        </p:tav>
                                        <p:tav tm="100000">
                                          <p:val>
                                            <p:strVal val="#ppt_x"/>
                                          </p:val>
                                        </p:tav>
                                      </p:tavLst>
                                    </p:anim>
                                    <p:anim calcmode="lin" valueType="num">
                                      <p:cBhvr additive="base">
                                        <p:cTn id="32" dur="75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00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225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750" fill="hold"/>
                                        <p:tgtEl>
                                          <p:spTgt spid="3"/>
                                        </p:tgtEl>
                                        <p:attrNameLst>
                                          <p:attrName>ppt_x</p:attrName>
                                        </p:attrNameLst>
                                      </p:cBhvr>
                                      <p:tavLst>
                                        <p:tav tm="0">
                                          <p:val>
                                            <p:strVal val="0-#ppt_w/2"/>
                                          </p:val>
                                        </p:tav>
                                        <p:tav tm="100000">
                                          <p:val>
                                            <p:strVal val="#ppt_x"/>
                                          </p:val>
                                        </p:tav>
                                      </p:tavLst>
                                    </p:anim>
                                    <p:anim calcmode="lin" valueType="num">
                                      <p:cBhvr additive="base">
                                        <p:cTn id="40" dur="750" fill="hold"/>
                                        <p:tgtEl>
                                          <p:spTgt spid="3"/>
                                        </p:tgtEl>
                                        <p:attrNameLst>
                                          <p:attrName>ppt_y</p:attrName>
                                        </p:attrNameLst>
                                      </p:cBhvr>
                                      <p:tavLst>
                                        <p:tav tm="0">
                                          <p:val>
                                            <p:strVal val="#ppt_y"/>
                                          </p:val>
                                        </p:tav>
                                        <p:tav tm="100000">
                                          <p:val>
                                            <p:strVal val="#ppt_y"/>
                                          </p:val>
                                        </p:tav>
                                      </p:tavLst>
                                    </p:anim>
                                  </p:childTnLst>
                                </p:cTn>
                              </p:par>
                            </p:childTnLst>
                          </p:cTn>
                        </p:par>
                        <p:par>
                          <p:cTn id="41" fill="hold">
                            <p:stCondLst>
                              <p:cond delay="3000"/>
                            </p:stCondLst>
                            <p:childTnLst>
                              <p:par>
                                <p:cTn id="42" presetID="2" presetClass="entr" presetSubtype="2" fill="hold" nodeType="after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additive="base">
                                        <p:cTn id="44" dur="500" fill="hold"/>
                                        <p:tgtEl>
                                          <p:spTgt spid="11"/>
                                        </p:tgtEl>
                                        <p:attrNameLst>
                                          <p:attrName>ppt_x</p:attrName>
                                        </p:attrNameLst>
                                      </p:cBhvr>
                                      <p:tavLst>
                                        <p:tav tm="0">
                                          <p:val>
                                            <p:strVal val="1+#ppt_w/2"/>
                                          </p:val>
                                        </p:tav>
                                        <p:tav tm="100000">
                                          <p:val>
                                            <p:strVal val="#ppt_x"/>
                                          </p:val>
                                        </p:tav>
                                      </p:tavLst>
                                    </p:anim>
                                    <p:anim calcmode="lin" valueType="num">
                                      <p:cBhvr additive="base">
                                        <p:cTn id="45" dur="500" fill="hold"/>
                                        <p:tgtEl>
                                          <p:spTgt spid="11"/>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2"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1+#ppt_w/2"/>
                                          </p:val>
                                        </p:tav>
                                        <p:tav tm="100000">
                                          <p:val>
                                            <p:strVal val="#ppt_x"/>
                                          </p:val>
                                        </p:tav>
                                      </p:tavLst>
                                    </p:anim>
                                    <p:anim calcmode="lin" valueType="num">
                                      <p:cBhvr additive="base">
                                        <p:cTn id="5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817D3-555C-4676-B243-E09922707151}" type="datetime1">
              <a:rPr lang="en-US" smtClean="0"/>
              <a:t>2/5/2016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DED78-F7AE-4124-A967-81E33399DDE7}" type="slidenum">
              <a:rPr lang="en-US" smtClean="0"/>
              <a:t>‹#›</a:t>
            </a:fld>
            <a:endParaRPr lang="en-US"/>
          </a:p>
        </p:txBody>
      </p:sp>
    </p:spTree>
    <p:extLst>
      <p:ext uri="{BB962C8B-B14F-4D97-AF65-F5344CB8AC3E}">
        <p14:creationId xmlns:p14="http://schemas.microsoft.com/office/powerpoint/2010/main" val="211265746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506E6E-8D86-41B2-847F-28C7FB63AC29}" type="datetime1">
              <a:rPr lang="en-US" smtClean="0"/>
              <a:t>2/5/2016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7DED78-F7AE-4124-A967-81E33399DDE7}" type="slidenum">
              <a:rPr lang="en-US" smtClean="0"/>
              <a:t>‹#›</a:t>
            </a:fld>
            <a:endParaRPr lang="en-US"/>
          </a:p>
        </p:txBody>
      </p:sp>
    </p:spTree>
    <p:extLst>
      <p:ext uri="{BB962C8B-B14F-4D97-AF65-F5344CB8AC3E}">
        <p14:creationId xmlns:p14="http://schemas.microsoft.com/office/powerpoint/2010/main" val="164688446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chart" Target="../charts/char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xml"/><Relationship Id="rId16" Type="http://schemas.openxmlformats.org/officeDocument/2006/relationships/diagramColors" Target="../diagrams/colors3.xml"/><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elay 1"/>
          <p:cNvSpPr/>
          <p:nvPr/>
        </p:nvSpPr>
        <p:spPr>
          <a:xfrm>
            <a:off x="5326990" y="2804631"/>
            <a:ext cx="251746" cy="210710"/>
          </a:xfrm>
          <a:prstGeom prst="flowChartDelay">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spc="-150"/>
          </a:p>
        </p:txBody>
      </p:sp>
      <p:sp>
        <p:nvSpPr>
          <p:cNvPr id="3" name="Isosceles Triangle 2"/>
          <p:cNvSpPr/>
          <p:nvPr/>
        </p:nvSpPr>
        <p:spPr>
          <a:xfrm>
            <a:off x="4978513" y="2828233"/>
            <a:ext cx="199121" cy="24115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spc="-150"/>
          </a:p>
        </p:txBody>
      </p:sp>
      <p:sp>
        <p:nvSpPr>
          <p:cNvPr id="6" name="TextBox 5"/>
          <p:cNvSpPr txBox="1"/>
          <p:nvPr/>
        </p:nvSpPr>
        <p:spPr>
          <a:xfrm>
            <a:off x="2693773" y="3305105"/>
            <a:ext cx="6651172" cy="584775"/>
          </a:xfrm>
          <a:prstGeom prst="rect">
            <a:avLst/>
          </a:prstGeom>
          <a:noFill/>
        </p:spPr>
        <p:txBody>
          <a:bodyPr wrap="square" rtlCol="0">
            <a:spAutoFit/>
          </a:bodyPr>
          <a:lstStyle/>
          <a:p>
            <a:pPr algn="ctr"/>
            <a:r>
              <a:rPr lang="en-US" sz="1600" spc="300" dirty="0" smtClean="0">
                <a:solidFill>
                  <a:schemeClr val="tx1">
                    <a:lumMod val="65000"/>
                    <a:lumOff val="35000"/>
                  </a:schemeClr>
                </a:solidFill>
                <a:latin typeface="Banda Regular" panose="02000503020000020004" pitchFamily="50" charset="0"/>
              </a:rPr>
              <a:t>AN ENHANCED </a:t>
            </a:r>
            <a:r>
              <a:rPr lang="en-US" sz="1600" spc="300" dirty="0" smtClean="0">
                <a:solidFill>
                  <a:schemeClr val="tx1">
                    <a:lumMod val="65000"/>
                    <a:lumOff val="35000"/>
                  </a:schemeClr>
                </a:solidFill>
                <a:latin typeface="Banda Regular" panose="02000503020000020004" pitchFamily="50" charset="0"/>
              </a:rPr>
              <a:t>WEATHER MONITORING SYSTEM</a:t>
            </a:r>
          </a:p>
          <a:p>
            <a:pPr algn="ctr"/>
            <a:r>
              <a:rPr lang="en-US" sz="1600" spc="300" dirty="0" smtClean="0">
                <a:solidFill>
                  <a:schemeClr val="tx1">
                    <a:lumMod val="65000"/>
                    <a:lumOff val="35000"/>
                  </a:schemeClr>
                </a:solidFill>
                <a:latin typeface="Banda Regular" panose="02000503020000020004" pitchFamily="50" charset="0"/>
              </a:rPr>
              <a:t>CEP AND ML BASED APPROACH</a:t>
            </a:r>
            <a:endParaRPr lang="en-US" sz="1600" spc="300" dirty="0">
              <a:solidFill>
                <a:schemeClr val="tx1">
                  <a:lumMod val="65000"/>
                  <a:lumOff val="35000"/>
                </a:schemeClr>
              </a:solidFill>
              <a:latin typeface="Banda Regular" panose="02000503020000020004" pitchFamily="50" charset="0"/>
            </a:endParaRPr>
          </a:p>
        </p:txBody>
      </p:sp>
      <p:sp>
        <p:nvSpPr>
          <p:cNvPr id="7" name="Isosceles Triangle 6"/>
          <p:cNvSpPr/>
          <p:nvPr/>
        </p:nvSpPr>
        <p:spPr>
          <a:xfrm>
            <a:off x="6252139" y="2839119"/>
            <a:ext cx="199121" cy="241150"/>
          </a:xfrm>
          <a:prstGeom prst="triangle">
            <a:avLst/>
          </a:prstGeom>
          <a:solidFill>
            <a:srgbClr val="00B05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3600" spc="-150"/>
          </a:p>
        </p:txBody>
      </p:sp>
      <p:sp>
        <p:nvSpPr>
          <p:cNvPr id="8" name="Flowchart: Delay 7"/>
          <p:cNvSpPr/>
          <p:nvPr/>
        </p:nvSpPr>
        <p:spPr>
          <a:xfrm>
            <a:off x="5846599" y="2817347"/>
            <a:ext cx="262779" cy="364454"/>
          </a:xfrm>
          <a:prstGeom prst="flowChartDelay">
            <a:avLst/>
          </a:prstGeom>
          <a:solidFill>
            <a:srgbClr val="F363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6314" y="2125037"/>
            <a:ext cx="1169572" cy="1125895"/>
          </a:xfrm>
          <a:prstGeom prst="rect">
            <a:avLst/>
          </a:prstGeom>
        </p:spPr>
      </p:pic>
      <p:sp>
        <p:nvSpPr>
          <p:cNvPr id="10" name="Flowchart: Delay 9"/>
          <p:cNvSpPr/>
          <p:nvPr/>
        </p:nvSpPr>
        <p:spPr>
          <a:xfrm>
            <a:off x="5841831" y="2841155"/>
            <a:ext cx="262779" cy="364454"/>
          </a:xfrm>
          <a:prstGeom prst="flowChartDelay">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421093" y="2614210"/>
            <a:ext cx="2620911" cy="830997"/>
          </a:xfrm>
          <a:prstGeom prst="rect">
            <a:avLst/>
          </a:prstGeom>
          <a:noFill/>
        </p:spPr>
        <p:txBody>
          <a:bodyPr wrap="square" rtlCol="0">
            <a:spAutoFit/>
          </a:bodyPr>
          <a:lstStyle/>
          <a:p>
            <a:r>
              <a:rPr lang="en-US" sz="4800" spc="-150" dirty="0" smtClean="0">
                <a:solidFill>
                  <a:schemeClr val="tx1">
                    <a:lumMod val="75000"/>
                    <a:lumOff val="25000"/>
                  </a:schemeClr>
                </a:solidFill>
                <a:latin typeface="Banda Regular" panose="02000503020000020004" pitchFamily="50" charset="0"/>
              </a:rPr>
              <a:t>LARIDAE</a:t>
            </a:r>
            <a:endParaRPr lang="en-US" sz="4800" spc="-150" dirty="0">
              <a:solidFill>
                <a:schemeClr val="tx1">
                  <a:lumMod val="75000"/>
                  <a:lumOff val="25000"/>
                </a:schemeClr>
              </a:solidFill>
              <a:latin typeface="Banda Regular" panose="02000503020000020004" pitchFamily="50" charset="0"/>
            </a:endParaRPr>
          </a:p>
        </p:txBody>
      </p:sp>
    </p:spTree>
    <p:custDataLst>
      <p:tags r:id="rId1"/>
    </p:custDataLst>
    <p:extLst>
      <p:ext uri="{BB962C8B-B14F-4D97-AF65-F5344CB8AC3E}">
        <p14:creationId xmlns:p14="http://schemas.microsoft.com/office/powerpoint/2010/main" val="2920256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1+#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iterate type="lt">
                                    <p:tmPct val="10000"/>
                                  </p:iterate>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1+#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1+#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iterate type="lt">
                                    <p:tmPct val="10000"/>
                                  </p:iterate>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5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additive="base">
                                        <p:cTn id="23" dur="750" fill="hold"/>
                                        <p:tgtEl>
                                          <p:spTgt spid="7"/>
                                        </p:tgtEl>
                                        <p:attrNameLst>
                                          <p:attrName>ppt_x</p:attrName>
                                        </p:attrNameLst>
                                      </p:cBhvr>
                                      <p:tavLst>
                                        <p:tav tm="0">
                                          <p:val>
                                            <p:strVal val="1+#ppt_w/2"/>
                                          </p:val>
                                        </p:tav>
                                        <p:tav tm="100000">
                                          <p:val>
                                            <p:strVal val="#ppt_x"/>
                                          </p:val>
                                        </p:tav>
                                      </p:tavLst>
                                    </p:anim>
                                    <p:anim calcmode="lin" valueType="num">
                                      <p:cBhvr additive="base">
                                        <p:cTn id="24" dur="75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4725"/>
                            </p:stCondLst>
                            <p:childTnLst>
                              <p:par>
                                <p:cTn id="26" presetID="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p:bldP spid="7" grpId="0" animBg="1"/>
      <p:bldP spid="8" grpId="0" animBg="1"/>
      <p:bldP spid="10"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354" y="445271"/>
            <a:ext cx="4104456"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Selected Case</a:t>
            </a:r>
            <a:endParaRPr lang="en-US" sz="3600" dirty="0">
              <a:solidFill>
                <a:schemeClr val="tx1">
                  <a:lumMod val="75000"/>
                  <a:lumOff val="25000"/>
                </a:schemeClr>
              </a:solidFill>
              <a:latin typeface="Bebas Neue" pitchFamily="34" charset="0"/>
            </a:endParaRPr>
          </a:p>
        </p:txBody>
      </p:sp>
      <p:sp>
        <p:nvSpPr>
          <p:cNvPr id="4" name="Rectangle 3"/>
          <p:cNvSpPr/>
          <p:nvPr/>
        </p:nvSpPr>
        <p:spPr>
          <a:xfrm>
            <a:off x="1075430" y="2374136"/>
            <a:ext cx="465780" cy="465780"/>
          </a:xfrm>
          <a:prstGeom prst="rect">
            <a:avLst/>
          </a:prstGeom>
          <a:solidFill>
            <a:srgbClr val="FE4E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3200" dirty="0">
              <a:solidFill>
                <a:schemeClr val="bg1">
                  <a:lumMod val="95000"/>
                </a:schemeClr>
              </a:solidFill>
              <a:ea typeface="Entypo" pitchFamily="2" charset="0"/>
            </a:endParaRPr>
          </a:p>
        </p:txBody>
      </p:sp>
      <p:sp>
        <p:nvSpPr>
          <p:cNvPr id="21" name="TextBox 20"/>
          <p:cNvSpPr txBox="1"/>
          <p:nvPr/>
        </p:nvSpPr>
        <p:spPr>
          <a:xfrm>
            <a:off x="1713800" y="2428655"/>
            <a:ext cx="4413531" cy="400110"/>
          </a:xfrm>
          <a:prstGeom prst="rect">
            <a:avLst/>
          </a:prstGeom>
          <a:noFill/>
        </p:spPr>
        <p:txBody>
          <a:bodyPr wrap="square" rtlCol="0">
            <a:spAutoFit/>
          </a:bodyPr>
          <a:lstStyle/>
          <a:p>
            <a:r>
              <a:rPr lang="en-US" sz="2000" kern="3000" spc="-150" dirty="0">
                <a:solidFill>
                  <a:schemeClr val="tx1">
                    <a:lumMod val="75000"/>
                    <a:lumOff val="25000"/>
                  </a:schemeClr>
                </a:solidFill>
                <a:latin typeface="Source Sans Pro" pitchFamily="34" charset="0"/>
              </a:rPr>
              <a:t>2006 December, </a:t>
            </a:r>
            <a:r>
              <a:rPr lang="en-US" sz="2000" kern="3000" spc="-150" dirty="0" smtClean="0">
                <a:solidFill>
                  <a:schemeClr val="tx1">
                    <a:lumMod val="75000"/>
                    <a:lumOff val="25000"/>
                  </a:schemeClr>
                </a:solidFill>
                <a:latin typeface="Source Sans Pro" pitchFamily="34" charset="0"/>
              </a:rPr>
              <a:t>19-20</a:t>
            </a:r>
            <a:endParaRPr lang="en-US" sz="2000" kern="3000" spc="-150" dirty="0">
              <a:solidFill>
                <a:schemeClr val="tx1">
                  <a:lumMod val="75000"/>
                  <a:lumOff val="25000"/>
                </a:schemeClr>
              </a:solidFill>
              <a:latin typeface="Source Sans Pro" pitchFamily="34" charset="0"/>
            </a:endParaRPr>
          </a:p>
        </p:txBody>
      </p:sp>
      <p:sp>
        <p:nvSpPr>
          <p:cNvPr id="22" name="TextBox 21"/>
          <p:cNvSpPr txBox="1"/>
          <p:nvPr/>
        </p:nvSpPr>
        <p:spPr>
          <a:xfrm>
            <a:off x="1732850" y="3108880"/>
            <a:ext cx="4413531" cy="400110"/>
          </a:xfrm>
          <a:prstGeom prst="rect">
            <a:avLst/>
          </a:prstGeom>
          <a:noFill/>
        </p:spPr>
        <p:txBody>
          <a:bodyPr wrap="square" rtlCol="0">
            <a:spAutoFit/>
          </a:bodyPr>
          <a:lstStyle/>
          <a:p>
            <a:r>
              <a:rPr lang="en-US" sz="2000" kern="3000" spc="-150" dirty="0" smtClean="0">
                <a:solidFill>
                  <a:schemeClr val="tx1">
                    <a:lumMod val="75000"/>
                    <a:lumOff val="25000"/>
                  </a:schemeClr>
                </a:solidFill>
                <a:latin typeface="Source Sans Pro" pitchFamily="34" charset="0"/>
              </a:rPr>
              <a:t>Decatur</a:t>
            </a:r>
            <a:r>
              <a:rPr lang="en-US" sz="2000" kern="3000" spc="-150" dirty="0">
                <a:solidFill>
                  <a:schemeClr val="tx1">
                    <a:lumMod val="75000"/>
                    <a:lumOff val="25000"/>
                  </a:schemeClr>
                </a:solidFill>
                <a:latin typeface="Source Sans Pro" pitchFamily="34" charset="0"/>
              </a:rPr>
              <a:t>, United States</a:t>
            </a:r>
          </a:p>
        </p:txBody>
      </p:sp>
      <p:sp>
        <p:nvSpPr>
          <p:cNvPr id="23" name="Rectangle 22"/>
          <p:cNvSpPr/>
          <p:nvPr/>
        </p:nvSpPr>
        <p:spPr>
          <a:xfrm>
            <a:off x="1071716" y="3039491"/>
            <a:ext cx="465780" cy="465780"/>
          </a:xfrm>
          <a:prstGeom prst="rect">
            <a:avLst/>
          </a:prstGeom>
          <a:solidFill>
            <a:schemeClr val="accent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3200" dirty="0">
              <a:solidFill>
                <a:schemeClr val="bg1">
                  <a:lumMod val="95000"/>
                </a:schemeClr>
              </a:solidFill>
              <a:ea typeface="Entypo" pitchFamily="2" charset="0"/>
            </a:endParaRPr>
          </a:p>
        </p:txBody>
      </p:sp>
      <p:sp>
        <p:nvSpPr>
          <p:cNvPr id="24" name="TextBox 23"/>
          <p:cNvSpPr txBox="1"/>
          <p:nvPr/>
        </p:nvSpPr>
        <p:spPr>
          <a:xfrm>
            <a:off x="1729131" y="3836496"/>
            <a:ext cx="4417250" cy="400110"/>
          </a:xfrm>
          <a:prstGeom prst="rect">
            <a:avLst/>
          </a:prstGeom>
          <a:noFill/>
        </p:spPr>
        <p:txBody>
          <a:bodyPr wrap="square" rtlCol="0">
            <a:spAutoFit/>
          </a:bodyPr>
          <a:lstStyle/>
          <a:p>
            <a:r>
              <a:rPr lang="en-US" sz="2000" kern="3000" spc="-150" dirty="0">
                <a:solidFill>
                  <a:schemeClr val="tx1">
                    <a:lumMod val="75000"/>
                    <a:lumOff val="25000"/>
                  </a:schemeClr>
                </a:solidFill>
                <a:latin typeface="Source Sans Pro" pitchFamily="34" charset="0"/>
              </a:rPr>
              <a:t>3 </a:t>
            </a:r>
            <a:r>
              <a:rPr lang="en-US" sz="2000" kern="3000" spc="-150" dirty="0" smtClean="0">
                <a:solidFill>
                  <a:schemeClr val="tx1">
                    <a:lumMod val="75000"/>
                    <a:lumOff val="25000"/>
                  </a:schemeClr>
                </a:solidFill>
                <a:latin typeface="Source Sans Pro" pitchFamily="34" charset="0"/>
              </a:rPr>
              <a:t>-Hourly </a:t>
            </a:r>
            <a:r>
              <a:rPr lang="en-US" sz="2000" kern="3000" spc="-150" dirty="0">
                <a:solidFill>
                  <a:schemeClr val="tx1">
                    <a:lumMod val="75000"/>
                    <a:lumOff val="25000"/>
                  </a:schemeClr>
                </a:solidFill>
                <a:latin typeface="Source Sans Pro" pitchFamily="34" charset="0"/>
              </a:rPr>
              <a:t>Data in </a:t>
            </a:r>
            <a:r>
              <a:rPr lang="en-US" sz="2000" kern="3000" spc="-150" dirty="0" smtClean="0">
                <a:solidFill>
                  <a:schemeClr val="tx1">
                    <a:lumMod val="75000"/>
                    <a:lumOff val="25000"/>
                  </a:schemeClr>
                </a:solidFill>
                <a:latin typeface="Source Sans Pro" pitchFamily="34" charset="0"/>
              </a:rPr>
              <a:t>GRIB* format</a:t>
            </a:r>
          </a:p>
        </p:txBody>
      </p:sp>
      <p:sp>
        <p:nvSpPr>
          <p:cNvPr id="25" name="Rectangle 24"/>
          <p:cNvSpPr/>
          <p:nvPr/>
        </p:nvSpPr>
        <p:spPr>
          <a:xfrm>
            <a:off x="1067997" y="3805207"/>
            <a:ext cx="465780" cy="465780"/>
          </a:xfrm>
          <a:prstGeom prst="rect">
            <a:avLst/>
          </a:prstGeom>
          <a:solidFill>
            <a:schemeClr val="accent4">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ru-RU" sz="3200" dirty="0">
              <a:solidFill>
                <a:schemeClr val="bg1">
                  <a:lumMod val="95000"/>
                </a:schemeClr>
              </a:solidFill>
              <a:ea typeface="Entypo" pitchFamily="2" charset="0"/>
            </a:endParaRPr>
          </a:p>
        </p:txBody>
      </p:sp>
      <p:sp>
        <p:nvSpPr>
          <p:cNvPr id="3" name="TextBox 2"/>
          <p:cNvSpPr txBox="1"/>
          <p:nvPr/>
        </p:nvSpPr>
        <p:spPr>
          <a:xfrm>
            <a:off x="972047" y="6237876"/>
            <a:ext cx="5065810" cy="584775"/>
          </a:xfrm>
          <a:prstGeom prst="rect">
            <a:avLst/>
          </a:prstGeom>
          <a:noFill/>
        </p:spPr>
        <p:txBody>
          <a:bodyPr wrap="none" rtlCol="0">
            <a:spAutoFit/>
          </a:bodyPr>
          <a:lstStyle/>
          <a:p>
            <a:r>
              <a:rPr lang="en-US" sz="1600" kern="3000" dirty="0" smtClean="0">
                <a:solidFill>
                  <a:schemeClr val="tx1">
                    <a:lumMod val="75000"/>
                    <a:lumOff val="25000"/>
                  </a:schemeClr>
                </a:solidFill>
                <a:latin typeface="Source Sans Pro" pitchFamily="34" charset="0"/>
              </a:rPr>
              <a:t>* GRIB </a:t>
            </a:r>
            <a:r>
              <a:rPr lang="en-US" sz="1600" kern="3000" dirty="0">
                <a:solidFill>
                  <a:schemeClr val="tx1">
                    <a:lumMod val="75000"/>
                    <a:lumOff val="25000"/>
                  </a:schemeClr>
                </a:solidFill>
                <a:latin typeface="Source Sans Pro" pitchFamily="34" charset="0"/>
              </a:rPr>
              <a:t>is a data format dedicated to handle weather </a:t>
            </a:r>
            <a:r>
              <a:rPr lang="en-US" sz="1600" kern="3000" dirty="0" smtClean="0">
                <a:solidFill>
                  <a:schemeClr val="tx1">
                    <a:lumMod val="75000"/>
                    <a:lumOff val="25000"/>
                  </a:schemeClr>
                </a:solidFill>
                <a:latin typeface="Source Sans Pro" pitchFamily="34" charset="0"/>
              </a:rPr>
              <a:t>data</a:t>
            </a:r>
            <a:endParaRPr lang="en-US" sz="1600" kern="3000" dirty="0">
              <a:solidFill>
                <a:schemeClr val="tx1">
                  <a:lumMod val="75000"/>
                  <a:lumOff val="25000"/>
                </a:schemeClr>
              </a:solidFill>
              <a:latin typeface="Source Sans Pro" pitchFamily="34" charset="0"/>
            </a:endParaRPr>
          </a:p>
          <a:p>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2087" y="2374136"/>
            <a:ext cx="4867275" cy="3562350"/>
          </a:xfrm>
          <a:prstGeom prst="rect">
            <a:avLst/>
          </a:prstGeom>
        </p:spPr>
      </p:pic>
      <p:sp>
        <p:nvSpPr>
          <p:cNvPr id="11" name="TextBox 10"/>
          <p:cNvSpPr txBox="1"/>
          <p:nvPr/>
        </p:nvSpPr>
        <p:spPr>
          <a:xfrm>
            <a:off x="11726563" y="6339016"/>
            <a:ext cx="276038" cy="307777"/>
          </a:xfrm>
          <a:prstGeom prst="rect">
            <a:avLst/>
          </a:prstGeom>
          <a:noFill/>
        </p:spPr>
        <p:txBody>
          <a:bodyPr wrap="none" rtlCol="0">
            <a:spAutoFit/>
          </a:bodyPr>
          <a:lstStyle/>
          <a:p>
            <a:r>
              <a:rPr lang="en-US" sz="1400" dirty="0" smtClean="0"/>
              <a:t>8</a:t>
            </a:r>
            <a:endParaRPr lang="en-US" sz="1400" dirty="0"/>
          </a:p>
        </p:txBody>
      </p:sp>
    </p:spTree>
    <p:extLst>
      <p:ext uri="{BB962C8B-B14F-4D97-AF65-F5344CB8AC3E}">
        <p14:creationId xmlns:p14="http://schemas.microsoft.com/office/powerpoint/2010/main" val="14331991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750" fill="hold"/>
                                        <p:tgtEl>
                                          <p:spTgt spid="21"/>
                                        </p:tgtEl>
                                        <p:attrNameLst>
                                          <p:attrName>ppt_x</p:attrName>
                                        </p:attrNameLst>
                                      </p:cBhvr>
                                      <p:tavLst>
                                        <p:tav tm="0">
                                          <p:val>
                                            <p:strVal val="#ppt_x"/>
                                          </p:val>
                                        </p:tav>
                                        <p:tav tm="100000">
                                          <p:val>
                                            <p:strVal val="#ppt_x"/>
                                          </p:val>
                                        </p:tav>
                                      </p:tavLst>
                                    </p:anim>
                                    <p:anim calcmode="lin" valueType="num">
                                      <p:cBhvr additive="base">
                                        <p:cTn id="17" dur="75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750" fill="hold"/>
                                        <p:tgtEl>
                                          <p:spTgt spid="23"/>
                                        </p:tgtEl>
                                        <p:attrNameLst>
                                          <p:attrName>ppt_x</p:attrName>
                                        </p:attrNameLst>
                                      </p:cBhvr>
                                      <p:tavLst>
                                        <p:tav tm="0">
                                          <p:val>
                                            <p:strVal val="#ppt_x"/>
                                          </p:val>
                                        </p:tav>
                                        <p:tav tm="100000">
                                          <p:val>
                                            <p:strVal val="#ppt_x"/>
                                          </p:val>
                                        </p:tav>
                                      </p:tavLst>
                                    </p:anim>
                                    <p:anim calcmode="lin" valueType="num">
                                      <p:cBhvr additive="base">
                                        <p:cTn id="22" dur="75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750" fill="hold"/>
                                        <p:tgtEl>
                                          <p:spTgt spid="22"/>
                                        </p:tgtEl>
                                        <p:attrNameLst>
                                          <p:attrName>ppt_x</p:attrName>
                                        </p:attrNameLst>
                                      </p:cBhvr>
                                      <p:tavLst>
                                        <p:tav tm="0">
                                          <p:val>
                                            <p:strVal val="#ppt_x"/>
                                          </p:val>
                                        </p:tav>
                                        <p:tav tm="100000">
                                          <p:val>
                                            <p:strVal val="#ppt_x"/>
                                          </p:val>
                                        </p:tav>
                                      </p:tavLst>
                                    </p:anim>
                                    <p:anim calcmode="lin" valueType="num">
                                      <p:cBhvr additive="base">
                                        <p:cTn id="26" dur="750" fill="hold"/>
                                        <p:tgtEl>
                                          <p:spTgt spid="22"/>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decel="10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750" fill="hold"/>
                                        <p:tgtEl>
                                          <p:spTgt spid="25"/>
                                        </p:tgtEl>
                                        <p:attrNameLst>
                                          <p:attrName>ppt_x</p:attrName>
                                        </p:attrNameLst>
                                      </p:cBhvr>
                                      <p:tavLst>
                                        <p:tav tm="0">
                                          <p:val>
                                            <p:strVal val="#ppt_x"/>
                                          </p:val>
                                        </p:tav>
                                        <p:tav tm="100000">
                                          <p:val>
                                            <p:strVal val="#ppt_x"/>
                                          </p:val>
                                        </p:tav>
                                      </p:tavLst>
                                    </p:anim>
                                    <p:anim calcmode="lin" valueType="num">
                                      <p:cBhvr additive="base">
                                        <p:cTn id="31" dur="75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25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par>
                                <p:cTn id="36" presetID="10" presetClass="entr" presetSubtype="0" fill="hold" nodeType="withEffect">
                                  <p:stCondLst>
                                    <p:cond delay="25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1" grpId="0"/>
      <p:bldP spid="22" grpId="0"/>
      <p:bldP spid="23" grpId="0" animBg="1"/>
      <p:bldP spid="24"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979" y="445271"/>
            <a:ext cx="4516660"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Initial Data Coverage</a:t>
            </a:r>
            <a:endParaRPr lang="en-US" sz="3600" dirty="0">
              <a:solidFill>
                <a:schemeClr val="tx1">
                  <a:lumMod val="75000"/>
                  <a:lumOff val="25000"/>
                </a:schemeClr>
              </a:solidFill>
              <a:latin typeface="Bebas Neue" pitchFamily="34" charset="0"/>
            </a:endParaRPr>
          </a:p>
        </p:txBody>
      </p:sp>
      <p:pic>
        <p:nvPicPr>
          <p:cNvPr id="6" name="Picture 5"/>
          <p:cNvPicPr>
            <a:picLocks noChangeAspect="1"/>
          </p:cNvPicPr>
          <p:nvPr/>
        </p:nvPicPr>
        <p:blipFill>
          <a:blip r:embed="rId3"/>
          <a:stretch>
            <a:fillRect/>
          </a:stretch>
        </p:blipFill>
        <p:spPr>
          <a:xfrm>
            <a:off x="2514047" y="1645920"/>
            <a:ext cx="7693476" cy="5109123"/>
          </a:xfrm>
          <a:prstGeom prst="rect">
            <a:avLst/>
          </a:prstGeom>
        </p:spPr>
      </p:pic>
      <p:sp>
        <p:nvSpPr>
          <p:cNvPr id="4" name="TextBox 3"/>
          <p:cNvSpPr txBox="1"/>
          <p:nvPr/>
        </p:nvSpPr>
        <p:spPr>
          <a:xfrm>
            <a:off x="11726563" y="6339016"/>
            <a:ext cx="276038" cy="307777"/>
          </a:xfrm>
          <a:prstGeom prst="rect">
            <a:avLst/>
          </a:prstGeom>
          <a:noFill/>
        </p:spPr>
        <p:txBody>
          <a:bodyPr wrap="none" rtlCol="0">
            <a:spAutoFit/>
          </a:bodyPr>
          <a:lstStyle/>
          <a:p>
            <a:r>
              <a:rPr lang="en-US" sz="1400" dirty="0" smtClean="0"/>
              <a:t>9</a:t>
            </a:r>
            <a:endParaRPr lang="en-US" sz="1400" dirty="0"/>
          </a:p>
        </p:txBody>
      </p:sp>
    </p:spTree>
    <p:extLst>
      <p:ext uri="{BB962C8B-B14F-4D97-AF65-F5344CB8AC3E}">
        <p14:creationId xmlns:p14="http://schemas.microsoft.com/office/powerpoint/2010/main" val="3619663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a:solidFill>
                  <a:schemeClr val="tx1">
                    <a:lumMod val="75000"/>
                    <a:lumOff val="25000"/>
                  </a:schemeClr>
                </a:solidFill>
                <a:latin typeface="Bebas Neue" pitchFamily="34" charset="0"/>
              </a:rPr>
              <a:t>High </a:t>
            </a:r>
            <a:r>
              <a:rPr lang="en-US" sz="3600" dirty="0" smtClean="0">
                <a:solidFill>
                  <a:schemeClr val="tx1">
                    <a:lumMod val="75000"/>
                    <a:lumOff val="25000"/>
                  </a:schemeClr>
                </a:solidFill>
                <a:latin typeface="Bebas Neue" pitchFamily="34" charset="0"/>
              </a:rPr>
              <a:t>Level </a:t>
            </a:r>
            <a:r>
              <a:rPr lang="en-US" sz="3600" dirty="0">
                <a:solidFill>
                  <a:schemeClr val="tx1">
                    <a:lumMod val="75000"/>
                    <a:lumOff val="25000"/>
                  </a:schemeClr>
                </a:solidFill>
                <a:latin typeface="Bebas Neue" pitchFamily="34" charset="0"/>
              </a:rPr>
              <a:t>S</a:t>
            </a:r>
            <a:r>
              <a:rPr lang="en-US" sz="3600" dirty="0" smtClean="0">
                <a:solidFill>
                  <a:schemeClr val="tx1">
                    <a:lumMod val="75000"/>
                    <a:lumOff val="25000"/>
                  </a:schemeClr>
                </a:solidFill>
                <a:latin typeface="Bebas Neue" pitchFamily="34" charset="0"/>
              </a:rPr>
              <a:t>olution</a:t>
            </a:r>
            <a:r>
              <a:rPr lang="en-US" sz="3600" dirty="0">
                <a:solidFill>
                  <a:schemeClr val="tx1">
                    <a:lumMod val="75000"/>
                    <a:lumOff val="25000"/>
                  </a:schemeClr>
                </a:solidFill>
                <a:latin typeface="Bebas Neue" pitchFamily="34"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24" y="1781502"/>
            <a:ext cx="8649453" cy="4768413"/>
          </a:xfrm>
          <a:prstGeom prst="rect">
            <a:avLst/>
          </a:prstGeom>
        </p:spPr>
      </p:pic>
      <p:sp>
        <p:nvSpPr>
          <p:cNvPr id="2" name="Rectangle 1"/>
          <p:cNvSpPr/>
          <p:nvPr/>
        </p:nvSpPr>
        <p:spPr>
          <a:xfrm>
            <a:off x="6002215" y="1781502"/>
            <a:ext cx="4602161" cy="4768413"/>
          </a:xfrm>
          <a:prstGeom prst="rect">
            <a:avLst/>
          </a:prstGeom>
          <a:solidFill>
            <a:schemeClr val="bg2">
              <a:lumMod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54924" y="1781502"/>
            <a:ext cx="1699316" cy="4768413"/>
          </a:xfrm>
          <a:prstGeom prst="rect">
            <a:avLst/>
          </a:prstGeom>
          <a:solidFill>
            <a:schemeClr val="tx1">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654241" y="4090948"/>
            <a:ext cx="2347973" cy="2458968"/>
          </a:xfrm>
          <a:prstGeom prst="rect">
            <a:avLst/>
          </a:prstGeom>
          <a:solidFill>
            <a:schemeClr val="bg2">
              <a:lumMod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26563" y="6339016"/>
            <a:ext cx="367408" cy="307777"/>
          </a:xfrm>
          <a:prstGeom prst="rect">
            <a:avLst/>
          </a:prstGeom>
          <a:noFill/>
        </p:spPr>
        <p:txBody>
          <a:bodyPr wrap="none" rtlCol="0">
            <a:spAutoFit/>
          </a:bodyPr>
          <a:lstStyle/>
          <a:p>
            <a:r>
              <a:rPr lang="en-US" sz="1400" dirty="0" smtClean="0"/>
              <a:t>10</a:t>
            </a:r>
            <a:endParaRPr lang="en-US" sz="1400" dirty="0"/>
          </a:p>
        </p:txBody>
      </p:sp>
    </p:spTree>
    <p:extLst>
      <p:ext uri="{BB962C8B-B14F-4D97-AF65-F5344CB8AC3E}">
        <p14:creationId xmlns:p14="http://schemas.microsoft.com/office/powerpoint/2010/main" val="6359770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2" y="445459"/>
            <a:ext cx="5039917"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CEP Filtering Layer</a:t>
            </a:r>
            <a:endParaRPr lang="en-US" sz="3600" dirty="0">
              <a:solidFill>
                <a:schemeClr val="tx1">
                  <a:lumMod val="75000"/>
                  <a:lumOff val="25000"/>
                </a:schemeClr>
              </a:solidFill>
              <a:latin typeface="Bebas Neue" pitchFamily="34" charset="0"/>
            </a:endParaRPr>
          </a:p>
        </p:txBody>
      </p:sp>
      <p:sp>
        <p:nvSpPr>
          <p:cNvPr id="14" name="Rectangle 13"/>
          <p:cNvSpPr/>
          <p:nvPr/>
        </p:nvSpPr>
        <p:spPr>
          <a:xfrm>
            <a:off x="1559834" y="2314432"/>
            <a:ext cx="4282826" cy="1384995"/>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Monitoring </a:t>
            </a:r>
            <a:r>
              <a:rPr lang="en-US" sz="1400" kern="3000" spc="30" dirty="0">
                <a:solidFill>
                  <a:schemeClr val="tx1">
                    <a:lumMod val="65000"/>
                    <a:lumOff val="35000"/>
                  </a:schemeClr>
                </a:solidFill>
                <a:latin typeface="Source Sans Pro" pitchFamily="34" charset="0"/>
              </a:rPr>
              <a:t>data streams in real </a:t>
            </a:r>
            <a:r>
              <a:rPr lang="en-US" sz="1400" kern="3000" spc="30" dirty="0" smtClean="0">
                <a:solidFill>
                  <a:schemeClr val="tx1">
                    <a:lumMod val="65000"/>
                    <a:lumOff val="35000"/>
                  </a:schemeClr>
                </a:solidFill>
                <a:latin typeface="Source Sans Pro" pitchFamily="34" charset="0"/>
              </a:rPr>
              <a:t>time</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Identifying </a:t>
            </a:r>
            <a:r>
              <a:rPr lang="en-US" sz="1400" kern="3000" spc="30" dirty="0">
                <a:solidFill>
                  <a:schemeClr val="tx1">
                    <a:lumMod val="65000"/>
                    <a:lumOff val="35000"/>
                  </a:schemeClr>
                </a:solidFill>
                <a:latin typeface="Source Sans Pro" pitchFamily="34" charset="0"/>
              </a:rPr>
              <a:t>complex relationships among events (data</a:t>
            </a:r>
            <a:r>
              <a:rPr lang="en-US" sz="1400" kern="3000" spc="30" dirty="0" smtClean="0">
                <a:solidFill>
                  <a:schemeClr val="tx1">
                    <a:lumMod val="65000"/>
                    <a:lumOff val="35000"/>
                  </a:schemeClr>
                </a:solidFill>
                <a:latin typeface="Source Sans Pro" pitchFamily="34" charset="0"/>
              </a:rPr>
              <a:t>)</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We used it </a:t>
            </a:r>
            <a:r>
              <a:rPr lang="en-US" sz="1400" kern="3000" spc="30" dirty="0">
                <a:solidFill>
                  <a:schemeClr val="tx1">
                    <a:lumMod val="65000"/>
                    <a:lumOff val="35000"/>
                  </a:schemeClr>
                </a:solidFill>
                <a:latin typeface="Source Sans Pro" pitchFamily="34" charset="0"/>
              </a:rPr>
              <a:t>to monitor weather stream data</a:t>
            </a:r>
            <a:endParaRPr lang="en-US" sz="1400" kern="3000" spc="30" dirty="0" smtClean="0">
              <a:solidFill>
                <a:schemeClr val="tx1">
                  <a:lumMod val="65000"/>
                  <a:lumOff val="35000"/>
                </a:schemeClr>
              </a:solidFill>
              <a:latin typeface="Source Sans Pro" pitchFamily="34" charset="0"/>
            </a:endParaRPr>
          </a:p>
        </p:txBody>
      </p:sp>
      <p:sp>
        <p:nvSpPr>
          <p:cNvPr id="15" name="Rectangle 14"/>
          <p:cNvSpPr/>
          <p:nvPr/>
        </p:nvSpPr>
        <p:spPr>
          <a:xfrm>
            <a:off x="1559834" y="1845618"/>
            <a:ext cx="2667077" cy="338554"/>
          </a:xfrm>
          <a:prstGeom prst="rect">
            <a:avLst/>
          </a:prstGeom>
          <a:solidFill>
            <a:srgbClr val="FE4E50"/>
          </a:solidFill>
          <a:ln w="57150">
            <a:noFill/>
          </a:ln>
          <a:effectLst/>
        </p:spPr>
        <p:txBody>
          <a:bodyPr wrap="none">
            <a:spAutoFit/>
          </a:bodyPr>
          <a:lstStyle/>
          <a:p>
            <a:r>
              <a:rPr lang="en-US" sz="1600" b="1" kern="3000" spc="30" dirty="0" smtClean="0">
                <a:solidFill>
                  <a:schemeClr val="bg1"/>
                </a:solidFill>
                <a:latin typeface="Source Sans Pro" pitchFamily="34" charset="0"/>
              </a:rPr>
              <a:t>Complex Event Processing</a:t>
            </a:r>
            <a:endParaRPr lang="ms-MY" sz="1600" b="1" dirty="0">
              <a:solidFill>
                <a:schemeClr val="bg1"/>
              </a:solidFill>
              <a:latin typeface="Source Sans Pro" pitchFamily="34" charset="0"/>
            </a:endParaRPr>
          </a:p>
        </p:txBody>
      </p:sp>
      <p:sp>
        <p:nvSpPr>
          <p:cNvPr id="22" name="Rectangle 21"/>
          <p:cNvSpPr/>
          <p:nvPr/>
        </p:nvSpPr>
        <p:spPr>
          <a:xfrm>
            <a:off x="1536076" y="4788616"/>
            <a:ext cx="2308621" cy="738664"/>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Anomaly detection</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Filtering</a:t>
            </a:r>
          </a:p>
        </p:txBody>
      </p:sp>
      <p:sp>
        <p:nvSpPr>
          <p:cNvPr id="23" name="Rectangle 22"/>
          <p:cNvSpPr/>
          <p:nvPr/>
        </p:nvSpPr>
        <p:spPr>
          <a:xfrm>
            <a:off x="1547958" y="4327041"/>
            <a:ext cx="754374" cy="338554"/>
          </a:xfrm>
          <a:prstGeom prst="rect">
            <a:avLst/>
          </a:prstGeom>
          <a:solidFill>
            <a:srgbClr val="EB9605"/>
          </a:solidFill>
          <a:ln w="57150">
            <a:noFill/>
          </a:ln>
          <a:effectLst/>
        </p:spPr>
        <p:txBody>
          <a:bodyPr wrap="none">
            <a:spAutoFit/>
          </a:bodyPr>
          <a:lstStyle/>
          <a:p>
            <a:r>
              <a:rPr lang="en-US" sz="1600" b="1" kern="3000" spc="30" dirty="0">
                <a:solidFill>
                  <a:schemeClr val="bg1"/>
                </a:solidFill>
                <a:latin typeface="Source Sans Pro" pitchFamily="34" charset="0"/>
              </a:rPr>
              <a:t>Goals </a:t>
            </a:r>
            <a:endParaRPr lang="ms-MY" sz="1600" b="1" dirty="0">
              <a:solidFill>
                <a:schemeClr val="bg1"/>
              </a:solidFill>
              <a:latin typeface="Source Sans Pro" pitchFamily="34" charset="0"/>
            </a:endParaRPr>
          </a:p>
        </p:txBody>
      </p:sp>
      <p:sp>
        <p:nvSpPr>
          <p:cNvPr id="24" name="Rectangle 23"/>
          <p:cNvSpPr/>
          <p:nvPr/>
        </p:nvSpPr>
        <p:spPr>
          <a:xfrm>
            <a:off x="6325819" y="2358528"/>
            <a:ext cx="2308621" cy="1169551"/>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Lifted </a:t>
            </a:r>
            <a:r>
              <a:rPr lang="en-US" sz="1400" kern="3000" spc="30" dirty="0">
                <a:solidFill>
                  <a:schemeClr val="tx1">
                    <a:lumMod val="65000"/>
                    <a:lumOff val="35000"/>
                  </a:schemeClr>
                </a:solidFill>
                <a:latin typeface="Source Sans Pro" pitchFamily="34" charset="0"/>
              </a:rPr>
              <a:t>Index </a:t>
            </a:r>
            <a:r>
              <a:rPr lang="en-US" sz="1400" kern="3000" spc="30" dirty="0" smtClean="0">
                <a:solidFill>
                  <a:schemeClr val="tx1">
                    <a:lumMod val="65000"/>
                    <a:lumOff val="35000"/>
                  </a:schemeClr>
                </a:solidFill>
                <a:latin typeface="Source Sans Pro" pitchFamily="34" charset="0"/>
              </a:rPr>
              <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Storm </a:t>
            </a:r>
            <a:r>
              <a:rPr lang="en-US" sz="1400" kern="3000" spc="30" dirty="0">
                <a:solidFill>
                  <a:schemeClr val="tx1">
                    <a:lumMod val="65000"/>
                    <a:lumOff val="35000"/>
                  </a:schemeClr>
                </a:solidFill>
                <a:latin typeface="Source Sans Pro" pitchFamily="34" charset="0"/>
              </a:rPr>
              <a:t>Relative </a:t>
            </a:r>
            <a:r>
              <a:rPr lang="en-US" sz="1400" kern="3000" spc="30" dirty="0" err="1" smtClean="0">
                <a:solidFill>
                  <a:schemeClr val="tx1">
                    <a:lumMod val="65000"/>
                    <a:lumOff val="35000"/>
                  </a:schemeClr>
                </a:solidFill>
                <a:latin typeface="Source Sans Pro" pitchFamily="34" charset="0"/>
              </a:rPr>
              <a:t>Helicity</a:t>
            </a:r>
            <a:r>
              <a:rPr lang="en-US" sz="1400" kern="3000" spc="30" dirty="0" smtClean="0">
                <a:solidFill>
                  <a:schemeClr val="tx1">
                    <a:lumMod val="65000"/>
                    <a:lumOff val="35000"/>
                  </a:schemeClr>
                </a:solidFill>
                <a:latin typeface="Source Sans Pro" pitchFamily="34" charset="0"/>
              </a:rPr>
              <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Convective </a:t>
            </a:r>
            <a:r>
              <a:rPr lang="en-US" sz="1400" kern="3000" spc="30" dirty="0">
                <a:solidFill>
                  <a:schemeClr val="tx1">
                    <a:lumMod val="65000"/>
                    <a:lumOff val="35000"/>
                  </a:schemeClr>
                </a:solidFill>
                <a:latin typeface="Source Sans Pro" pitchFamily="34" charset="0"/>
              </a:rPr>
              <a:t>Inhibition</a:t>
            </a:r>
            <a:endParaRPr lang="en-US" sz="1400" kern="3000" spc="30" dirty="0" smtClean="0">
              <a:solidFill>
                <a:schemeClr val="tx1">
                  <a:lumMod val="65000"/>
                  <a:lumOff val="35000"/>
                </a:schemeClr>
              </a:solidFill>
              <a:latin typeface="Source Sans Pro" pitchFamily="34" charset="0"/>
            </a:endParaRPr>
          </a:p>
        </p:txBody>
      </p:sp>
      <p:sp>
        <p:nvSpPr>
          <p:cNvPr id="25" name="Rectangle 24"/>
          <p:cNvSpPr/>
          <p:nvPr/>
        </p:nvSpPr>
        <p:spPr>
          <a:xfrm>
            <a:off x="6301047" y="1845618"/>
            <a:ext cx="3091552" cy="338554"/>
          </a:xfrm>
          <a:prstGeom prst="rect">
            <a:avLst/>
          </a:prstGeom>
          <a:solidFill>
            <a:srgbClr val="213540"/>
          </a:solidFill>
          <a:ln w="57150">
            <a:noFill/>
          </a:ln>
          <a:effectLst/>
        </p:spPr>
        <p:txBody>
          <a:bodyPr wrap="none">
            <a:spAutoFit/>
          </a:bodyPr>
          <a:lstStyle/>
          <a:p>
            <a:r>
              <a:rPr lang="en-US" sz="1600" b="1" kern="3000" spc="30" dirty="0">
                <a:solidFill>
                  <a:schemeClr val="bg1"/>
                </a:solidFill>
                <a:latin typeface="Source Sans Pro" pitchFamily="34" charset="0"/>
              </a:rPr>
              <a:t>Filtering using weather indices</a:t>
            </a:r>
            <a:endParaRPr lang="ms-MY" sz="1600" b="1" dirty="0">
              <a:solidFill>
                <a:schemeClr val="bg1"/>
              </a:solidFill>
              <a:latin typeface="Source Sans Pro" pitchFamily="34" charset="0"/>
            </a:endParaRPr>
          </a:p>
        </p:txBody>
      </p:sp>
      <p:sp>
        <p:nvSpPr>
          <p:cNvPr id="9" name="TextBox 8"/>
          <p:cNvSpPr txBox="1"/>
          <p:nvPr/>
        </p:nvSpPr>
        <p:spPr>
          <a:xfrm>
            <a:off x="11726563" y="6339016"/>
            <a:ext cx="367408" cy="307777"/>
          </a:xfrm>
          <a:prstGeom prst="rect">
            <a:avLst/>
          </a:prstGeom>
          <a:noFill/>
        </p:spPr>
        <p:txBody>
          <a:bodyPr wrap="none" rtlCol="0">
            <a:spAutoFit/>
          </a:bodyPr>
          <a:lstStyle/>
          <a:p>
            <a:r>
              <a:rPr lang="en-US" sz="1400" dirty="0" smtClean="0"/>
              <a:t>11</a:t>
            </a:r>
            <a:endParaRPr lang="en-US" sz="1400" dirty="0"/>
          </a:p>
        </p:txBody>
      </p:sp>
      <p:sp>
        <p:nvSpPr>
          <p:cNvPr id="3" name="Rectangle 2"/>
          <p:cNvSpPr/>
          <p:nvPr/>
        </p:nvSpPr>
        <p:spPr>
          <a:xfrm>
            <a:off x="6325819" y="4327041"/>
            <a:ext cx="5425516" cy="1925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Lifted Index</a:t>
            </a:r>
          </a:p>
          <a:p>
            <a:endParaRPr lang="en-US" b="1" dirty="0" smtClean="0"/>
          </a:p>
          <a:p>
            <a:r>
              <a:rPr lang="en-US" dirty="0" smtClean="0"/>
              <a:t>LI </a:t>
            </a:r>
            <a:r>
              <a:rPr lang="en-US" dirty="0"/>
              <a:t>≥ 0K : </a:t>
            </a:r>
            <a:r>
              <a:rPr lang="en-US" i="1" dirty="0"/>
              <a:t>Stable atmosphere - no thunderstorms possible</a:t>
            </a:r>
          </a:p>
          <a:p>
            <a:r>
              <a:rPr lang="en-US" dirty="0"/>
              <a:t>0K &gt; LI ≥ −2K : </a:t>
            </a:r>
            <a:r>
              <a:rPr lang="en-US" i="1" dirty="0"/>
              <a:t>Thunderstorms possible</a:t>
            </a:r>
          </a:p>
          <a:p>
            <a:r>
              <a:rPr lang="en-US" dirty="0"/>
              <a:t>−2K &gt; LI ≥ −6K : </a:t>
            </a:r>
            <a:r>
              <a:rPr lang="en-US" i="1" dirty="0"/>
              <a:t>Thunderstorms likely</a:t>
            </a:r>
          </a:p>
          <a:p>
            <a:r>
              <a:rPr lang="en-US" dirty="0"/>
              <a:t>−6K &gt; LI : </a:t>
            </a:r>
            <a:r>
              <a:rPr lang="en-US" i="1" dirty="0"/>
              <a:t>Severe thunderstorms likely</a:t>
            </a:r>
          </a:p>
        </p:txBody>
      </p:sp>
    </p:spTree>
    <p:extLst>
      <p:ext uri="{BB962C8B-B14F-4D97-AF65-F5344CB8AC3E}">
        <p14:creationId xmlns:p14="http://schemas.microsoft.com/office/powerpoint/2010/main" val="2769066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750" fill="hold"/>
                                        <p:tgtEl>
                                          <p:spTgt spid="15"/>
                                        </p:tgtEl>
                                        <p:attrNameLst>
                                          <p:attrName>ppt_x</p:attrName>
                                        </p:attrNameLst>
                                      </p:cBhvr>
                                      <p:tavLst>
                                        <p:tav tm="0">
                                          <p:val>
                                            <p:strVal val="#ppt_x"/>
                                          </p:val>
                                        </p:tav>
                                        <p:tav tm="100000">
                                          <p:val>
                                            <p:strVal val="#ppt_x"/>
                                          </p:val>
                                        </p:tav>
                                      </p:tavLst>
                                    </p:anim>
                                    <p:anim calcmode="lin" valueType="num">
                                      <p:cBhvr additive="base">
                                        <p:cTn id="13" dur="75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750" fill="hold"/>
                                        <p:tgtEl>
                                          <p:spTgt spid="14"/>
                                        </p:tgtEl>
                                        <p:attrNameLst>
                                          <p:attrName>ppt_x</p:attrName>
                                        </p:attrNameLst>
                                      </p:cBhvr>
                                      <p:tavLst>
                                        <p:tav tm="0">
                                          <p:val>
                                            <p:strVal val="#ppt_x"/>
                                          </p:val>
                                        </p:tav>
                                        <p:tav tm="100000">
                                          <p:val>
                                            <p:strVal val="#ppt_x"/>
                                          </p:val>
                                        </p:tav>
                                      </p:tavLst>
                                    </p:anim>
                                    <p:anim calcmode="lin" valueType="num">
                                      <p:cBhvr additive="base">
                                        <p:cTn id="17" dur="75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750" fill="hold"/>
                                        <p:tgtEl>
                                          <p:spTgt spid="23"/>
                                        </p:tgtEl>
                                        <p:attrNameLst>
                                          <p:attrName>ppt_x</p:attrName>
                                        </p:attrNameLst>
                                      </p:cBhvr>
                                      <p:tavLst>
                                        <p:tav tm="0">
                                          <p:val>
                                            <p:strVal val="#ppt_x"/>
                                          </p:val>
                                        </p:tav>
                                        <p:tav tm="100000">
                                          <p:val>
                                            <p:strVal val="#ppt_x"/>
                                          </p:val>
                                        </p:tav>
                                      </p:tavLst>
                                    </p:anim>
                                    <p:anim calcmode="lin" valueType="num">
                                      <p:cBhvr additive="base">
                                        <p:cTn id="22" dur="75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750" fill="hold"/>
                                        <p:tgtEl>
                                          <p:spTgt spid="22"/>
                                        </p:tgtEl>
                                        <p:attrNameLst>
                                          <p:attrName>ppt_x</p:attrName>
                                        </p:attrNameLst>
                                      </p:cBhvr>
                                      <p:tavLst>
                                        <p:tav tm="0">
                                          <p:val>
                                            <p:strVal val="#ppt_x"/>
                                          </p:val>
                                        </p:tav>
                                        <p:tav tm="100000">
                                          <p:val>
                                            <p:strVal val="#ppt_x"/>
                                          </p:val>
                                        </p:tav>
                                      </p:tavLst>
                                    </p:anim>
                                    <p:anim calcmode="lin" valueType="num">
                                      <p:cBhvr additive="base">
                                        <p:cTn id="26" dur="750" fill="hold"/>
                                        <p:tgtEl>
                                          <p:spTgt spid="22"/>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decel="10000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 calcmode="lin" valueType="num">
                                      <p:cBhvr additive="base">
                                        <p:cTn id="30" dur="750" fill="hold"/>
                                        <p:tgtEl>
                                          <p:spTgt spid="25"/>
                                        </p:tgtEl>
                                        <p:attrNameLst>
                                          <p:attrName>ppt_x</p:attrName>
                                        </p:attrNameLst>
                                      </p:cBhvr>
                                      <p:tavLst>
                                        <p:tav tm="0">
                                          <p:val>
                                            <p:strVal val="#ppt_x"/>
                                          </p:val>
                                        </p:tav>
                                        <p:tav tm="100000">
                                          <p:val>
                                            <p:strVal val="#ppt_x"/>
                                          </p:val>
                                        </p:tav>
                                      </p:tavLst>
                                    </p:anim>
                                    <p:anim calcmode="lin" valueType="num">
                                      <p:cBhvr additive="base">
                                        <p:cTn id="31" dur="750" fill="hold"/>
                                        <p:tgtEl>
                                          <p:spTgt spid="2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250"/>
                                  </p:stCondLst>
                                  <p:childTnLst>
                                    <p:set>
                                      <p:cBhvr>
                                        <p:cTn id="33" dur="1" fill="hold">
                                          <p:stCondLst>
                                            <p:cond delay="0"/>
                                          </p:stCondLst>
                                        </p:cTn>
                                        <p:tgtEl>
                                          <p:spTgt spid="24"/>
                                        </p:tgtEl>
                                        <p:attrNameLst>
                                          <p:attrName>style.visibility</p:attrName>
                                        </p:attrNameLst>
                                      </p:cBhvr>
                                      <p:to>
                                        <p:strVal val="visible"/>
                                      </p:to>
                                    </p:set>
                                    <p:anim calcmode="lin" valueType="num">
                                      <p:cBhvr additive="base">
                                        <p:cTn id="34" dur="750" fill="hold"/>
                                        <p:tgtEl>
                                          <p:spTgt spid="24"/>
                                        </p:tgtEl>
                                        <p:attrNameLst>
                                          <p:attrName>ppt_x</p:attrName>
                                        </p:attrNameLst>
                                      </p:cBhvr>
                                      <p:tavLst>
                                        <p:tav tm="0">
                                          <p:val>
                                            <p:strVal val="#ppt_x"/>
                                          </p:val>
                                        </p:tav>
                                        <p:tav tm="100000">
                                          <p:val>
                                            <p:strVal val="#ppt_x"/>
                                          </p:val>
                                        </p:tav>
                                      </p:tavLst>
                                    </p:anim>
                                    <p:anim calcmode="lin" valueType="num">
                                      <p:cBhvr additive="base">
                                        <p:cTn id="35" dur="750" fill="hold"/>
                                        <p:tgtEl>
                                          <p:spTgt spid="24"/>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4" grpId="0"/>
      <p:bldP spid="15" grpId="0" animBg="1"/>
      <p:bldP spid="22" grpId="0"/>
      <p:bldP spid="23" grpId="0" animBg="1"/>
      <p:bldP spid="24" grpId="0"/>
      <p:bldP spid="25"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2" y="445459"/>
            <a:ext cx="5039917"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CEP Filtered Data</a:t>
            </a:r>
            <a:endParaRPr lang="en-US" sz="3600" dirty="0">
              <a:solidFill>
                <a:schemeClr val="tx1">
                  <a:lumMod val="75000"/>
                  <a:lumOff val="25000"/>
                </a:schemeClr>
              </a:solidFill>
              <a:latin typeface="Bebas Neue"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565" y="1761627"/>
            <a:ext cx="7688067" cy="4921527"/>
          </a:xfrm>
          <a:prstGeom prst="rect">
            <a:avLst/>
          </a:prstGeom>
        </p:spPr>
      </p:pic>
      <p:sp>
        <p:nvSpPr>
          <p:cNvPr id="4" name="TextBox 3"/>
          <p:cNvSpPr txBox="1"/>
          <p:nvPr/>
        </p:nvSpPr>
        <p:spPr>
          <a:xfrm>
            <a:off x="11726563" y="6339016"/>
            <a:ext cx="367408" cy="307777"/>
          </a:xfrm>
          <a:prstGeom prst="rect">
            <a:avLst/>
          </a:prstGeom>
          <a:noFill/>
        </p:spPr>
        <p:txBody>
          <a:bodyPr wrap="none" rtlCol="0">
            <a:spAutoFit/>
          </a:bodyPr>
          <a:lstStyle/>
          <a:p>
            <a:r>
              <a:rPr lang="en-US" sz="1400" dirty="0" smtClean="0"/>
              <a:t>12</a:t>
            </a:r>
            <a:endParaRPr lang="en-US" sz="1400" dirty="0"/>
          </a:p>
        </p:txBody>
      </p:sp>
    </p:spTree>
    <p:extLst>
      <p:ext uri="{BB962C8B-B14F-4D97-AF65-F5344CB8AC3E}">
        <p14:creationId xmlns:p14="http://schemas.microsoft.com/office/powerpoint/2010/main" val="1568272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a:solidFill>
                  <a:schemeClr val="tx1">
                    <a:lumMod val="75000"/>
                    <a:lumOff val="25000"/>
                  </a:schemeClr>
                </a:solidFill>
                <a:latin typeface="Bebas Neue" pitchFamily="34" charset="0"/>
              </a:rPr>
              <a:t>High level solution…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24" y="1781502"/>
            <a:ext cx="8649453" cy="4768413"/>
          </a:xfrm>
          <a:prstGeom prst="rect">
            <a:avLst/>
          </a:prstGeom>
        </p:spPr>
      </p:pic>
      <p:sp>
        <p:nvSpPr>
          <p:cNvPr id="2" name="Rectangle 1"/>
          <p:cNvSpPr/>
          <p:nvPr/>
        </p:nvSpPr>
        <p:spPr>
          <a:xfrm>
            <a:off x="8497766" y="1781502"/>
            <a:ext cx="2106612" cy="4768413"/>
          </a:xfrm>
          <a:prstGeom prst="rect">
            <a:avLst/>
          </a:prstGeom>
          <a:solidFill>
            <a:schemeClr val="bg2">
              <a:lumMod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54924" y="1781502"/>
            <a:ext cx="4023416" cy="4768413"/>
          </a:xfrm>
          <a:prstGeom prst="rect">
            <a:avLst/>
          </a:prstGeom>
          <a:solidFill>
            <a:schemeClr val="tx1">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78341" y="4090948"/>
            <a:ext cx="2519424" cy="2458968"/>
          </a:xfrm>
          <a:prstGeom prst="rect">
            <a:avLst/>
          </a:prstGeom>
          <a:solidFill>
            <a:schemeClr val="bg2">
              <a:lumMod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26563" y="6339016"/>
            <a:ext cx="367408" cy="307777"/>
          </a:xfrm>
          <a:prstGeom prst="rect">
            <a:avLst/>
          </a:prstGeom>
          <a:noFill/>
        </p:spPr>
        <p:txBody>
          <a:bodyPr wrap="none" rtlCol="0">
            <a:spAutoFit/>
          </a:bodyPr>
          <a:lstStyle/>
          <a:p>
            <a:r>
              <a:rPr lang="en-US" sz="1400" dirty="0" smtClean="0"/>
              <a:t>13</a:t>
            </a:r>
            <a:endParaRPr lang="en-US" sz="1400" dirty="0"/>
          </a:p>
        </p:txBody>
      </p:sp>
    </p:spTree>
    <p:extLst>
      <p:ext uri="{BB962C8B-B14F-4D97-AF65-F5344CB8AC3E}">
        <p14:creationId xmlns:p14="http://schemas.microsoft.com/office/powerpoint/2010/main" val="869901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1+#ppt_w/2"/>
                                          </p:val>
                                        </p:tav>
                                        <p:tav tm="100000">
                                          <p:val>
                                            <p:strVal val="#ppt_x"/>
                                          </p:val>
                                        </p:tav>
                                      </p:tavLst>
                                    </p:anim>
                                    <p:anim calcmode="lin" valueType="num">
                                      <p:cBhvr additive="base">
                                        <p:cTn id="16" dur="5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2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 grpId="0" animBg="1"/>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ML Clustering Layer</a:t>
            </a:r>
            <a:endParaRPr lang="en-US" sz="3600" dirty="0">
              <a:solidFill>
                <a:schemeClr val="tx1">
                  <a:lumMod val="75000"/>
                  <a:lumOff val="25000"/>
                </a:schemeClr>
              </a:solidFill>
              <a:latin typeface="Bebas Neue" pitchFamily="34" charset="0"/>
            </a:endParaRPr>
          </a:p>
        </p:txBody>
      </p:sp>
      <p:sp>
        <p:nvSpPr>
          <p:cNvPr id="7" name="Rectangle 6"/>
          <p:cNvSpPr/>
          <p:nvPr/>
        </p:nvSpPr>
        <p:spPr>
          <a:xfrm>
            <a:off x="1559834" y="2314432"/>
            <a:ext cx="4282826" cy="738664"/>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Cluster the data points</a:t>
            </a:r>
            <a:br>
              <a:rPr lang="en-US" sz="1400" kern="3000" spc="30" dirty="0" smtClean="0">
                <a:solidFill>
                  <a:schemeClr val="tx1">
                    <a:lumMod val="65000"/>
                    <a:lumOff val="35000"/>
                  </a:schemeClr>
                </a:solidFill>
                <a:latin typeface="Source Sans Pro" pitchFamily="34" charset="0"/>
              </a:rPr>
            </a:br>
            <a:endParaRPr lang="en-US" sz="1400" kern="3000" spc="30" dirty="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a:solidFill>
                  <a:schemeClr val="tx1">
                    <a:lumMod val="65000"/>
                    <a:lumOff val="35000"/>
                  </a:schemeClr>
                </a:solidFill>
                <a:latin typeface="Source Sans Pro" pitchFamily="34" charset="0"/>
              </a:rPr>
              <a:t>Get </a:t>
            </a:r>
            <a:r>
              <a:rPr lang="en-US" sz="1400" kern="3000" spc="30" dirty="0" smtClean="0">
                <a:solidFill>
                  <a:schemeClr val="tx1">
                    <a:lumMod val="65000"/>
                    <a:lumOff val="35000"/>
                  </a:schemeClr>
                </a:solidFill>
                <a:latin typeface="Source Sans Pro" pitchFamily="34" charset="0"/>
              </a:rPr>
              <a:t>localized boundaries</a:t>
            </a:r>
          </a:p>
        </p:txBody>
      </p:sp>
      <p:sp>
        <p:nvSpPr>
          <p:cNvPr id="8" name="Rectangle 7"/>
          <p:cNvSpPr/>
          <p:nvPr/>
        </p:nvSpPr>
        <p:spPr>
          <a:xfrm>
            <a:off x="1559834" y="1845618"/>
            <a:ext cx="897682" cy="338554"/>
          </a:xfrm>
          <a:prstGeom prst="rect">
            <a:avLst/>
          </a:prstGeom>
          <a:solidFill>
            <a:srgbClr val="FE4E50"/>
          </a:solidFill>
          <a:ln w="57150">
            <a:noFill/>
          </a:ln>
          <a:effectLst/>
        </p:spPr>
        <p:txBody>
          <a:bodyPr wrap="none">
            <a:spAutoFit/>
          </a:bodyPr>
          <a:lstStyle/>
          <a:p>
            <a:r>
              <a:rPr lang="en-US" sz="1600" b="1" kern="3000" spc="30" dirty="0" smtClean="0">
                <a:solidFill>
                  <a:schemeClr val="bg1"/>
                </a:solidFill>
                <a:latin typeface="Source Sans Pro" pitchFamily="34" charset="0"/>
              </a:rPr>
              <a:t>Used to</a:t>
            </a:r>
            <a:endParaRPr lang="ms-MY" sz="1600" b="1" dirty="0">
              <a:solidFill>
                <a:schemeClr val="bg1"/>
              </a:solidFill>
              <a:latin typeface="Source Sans Pro" pitchFamily="34" charset="0"/>
            </a:endParaRPr>
          </a:p>
        </p:txBody>
      </p:sp>
      <p:sp>
        <p:nvSpPr>
          <p:cNvPr id="9" name="Rectangle 8"/>
          <p:cNvSpPr/>
          <p:nvPr/>
        </p:nvSpPr>
        <p:spPr>
          <a:xfrm>
            <a:off x="1536076" y="3957339"/>
            <a:ext cx="2308621" cy="738664"/>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K-means</a:t>
            </a:r>
          </a:p>
          <a:p>
            <a:endParaRPr lang="en-US" sz="1400" kern="3000" spc="30" dirty="0">
              <a:solidFill>
                <a:schemeClr val="tx1">
                  <a:lumMod val="65000"/>
                  <a:lumOff val="35000"/>
                </a:schemeClr>
              </a:solidFill>
              <a:latin typeface="Source Sans Pro" pitchFamily="34" charset="0"/>
            </a:endParaRPr>
          </a:p>
          <a:p>
            <a:pPr marL="171450" indent="-171450">
              <a:buFont typeface="Arial" panose="020B0604020202020204" pitchFamily="34" charset="0"/>
              <a:buChar char="•"/>
            </a:pPr>
            <a:r>
              <a:rPr lang="en-US" sz="1400" kern="3000" spc="30" dirty="0">
                <a:solidFill>
                  <a:schemeClr val="tx1">
                    <a:lumMod val="65000"/>
                    <a:lumOff val="35000"/>
                  </a:schemeClr>
                </a:solidFill>
                <a:latin typeface="Source Sans Pro" pitchFamily="34" charset="0"/>
              </a:rPr>
              <a:t>Gaussian Mixture Model</a:t>
            </a:r>
            <a:endParaRPr lang="en-US" sz="1400" kern="3000" spc="30" dirty="0" smtClean="0">
              <a:solidFill>
                <a:schemeClr val="tx1">
                  <a:lumMod val="65000"/>
                  <a:lumOff val="35000"/>
                </a:schemeClr>
              </a:solidFill>
              <a:latin typeface="Source Sans Pro" pitchFamily="34" charset="0"/>
            </a:endParaRPr>
          </a:p>
        </p:txBody>
      </p:sp>
      <p:sp>
        <p:nvSpPr>
          <p:cNvPr id="10" name="Rectangle 9"/>
          <p:cNvSpPr/>
          <p:nvPr/>
        </p:nvSpPr>
        <p:spPr>
          <a:xfrm>
            <a:off x="1547958" y="3495764"/>
            <a:ext cx="1924245" cy="338554"/>
          </a:xfrm>
          <a:prstGeom prst="rect">
            <a:avLst/>
          </a:prstGeom>
          <a:solidFill>
            <a:srgbClr val="EB9605"/>
          </a:solidFill>
          <a:ln w="57150">
            <a:noFill/>
          </a:ln>
          <a:effectLst/>
        </p:spPr>
        <p:txBody>
          <a:bodyPr wrap="none">
            <a:spAutoFit/>
          </a:bodyPr>
          <a:lstStyle/>
          <a:p>
            <a:r>
              <a:rPr lang="en-US" sz="1600" b="1" kern="3000" spc="30" dirty="0">
                <a:solidFill>
                  <a:schemeClr val="bg1"/>
                </a:solidFill>
                <a:latin typeface="Source Sans Pro" pitchFamily="34" charset="0"/>
              </a:rPr>
              <a:t>2 Algorithms used </a:t>
            </a:r>
            <a:endParaRPr lang="ms-MY" sz="1600" b="1" dirty="0">
              <a:solidFill>
                <a:schemeClr val="bg1"/>
              </a:solidFill>
              <a:latin typeface="Source Sans Pro" pitchFamily="34" charset="0"/>
            </a:endParaRPr>
          </a:p>
        </p:txBody>
      </p:sp>
      <p:sp>
        <p:nvSpPr>
          <p:cNvPr id="12" name="Rectangle 11"/>
          <p:cNvSpPr/>
          <p:nvPr/>
        </p:nvSpPr>
        <p:spPr>
          <a:xfrm>
            <a:off x="1559834" y="5288469"/>
            <a:ext cx="1419299" cy="338554"/>
          </a:xfrm>
          <a:prstGeom prst="rect">
            <a:avLst/>
          </a:prstGeom>
          <a:solidFill>
            <a:srgbClr val="213540"/>
          </a:solidFill>
          <a:ln w="57150">
            <a:noFill/>
          </a:ln>
          <a:effectLst/>
        </p:spPr>
        <p:txBody>
          <a:bodyPr wrap="none">
            <a:spAutoFit/>
          </a:bodyPr>
          <a:lstStyle/>
          <a:p>
            <a:r>
              <a:rPr lang="ms-MY" sz="1600" b="1" dirty="0" smtClean="0">
                <a:solidFill>
                  <a:schemeClr val="bg1"/>
                </a:solidFill>
                <a:latin typeface="Source Sans Pro" pitchFamily="34" charset="0"/>
              </a:rPr>
              <a:t>Apache Spark</a:t>
            </a:r>
            <a:endParaRPr lang="ms-MY" sz="1600" b="1" dirty="0">
              <a:solidFill>
                <a:schemeClr val="bg1"/>
              </a:solidFill>
              <a:latin typeface="Source Sans Pro"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257" y="1757548"/>
            <a:ext cx="6885698" cy="4604810"/>
          </a:xfrm>
          <a:prstGeom prst="rect">
            <a:avLst/>
          </a:prstGeom>
        </p:spPr>
      </p:pic>
      <p:sp>
        <p:nvSpPr>
          <p:cNvPr id="11" name="TextBox 10"/>
          <p:cNvSpPr txBox="1"/>
          <p:nvPr/>
        </p:nvSpPr>
        <p:spPr>
          <a:xfrm>
            <a:off x="11726563" y="6339016"/>
            <a:ext cx="367408" cy="307777"/>
          </a:xfrm>
          <a:prstGeom prst="rect">
            <a:avLst/>
          </a:prstGeom>
          <a:noFill/>
        </p:spPr>
        <p:txBody>
          <a:bodyPr wrap="none" rtlCol="0">
            <a:spAutoFit/>
          </a:bodyPr>
          <a:lstStyle/>
          <a:p>
            <a:r>
              <a:rPr lang="en-US" sz="1400" dirty="0" smtClean="0"/>
              <a:t>14</a:t>
            </a:r>
            <a:endParaRPr lang="en-US" sz="1400" dirty="0"/>
          </a:p>
        </p:txBody>
      </p:sp>
    </p:spTree>
    <p:extLst>
      <p:ext uri="{BB962C8B-B14F-4D97-AF65-F5344CB8AC3E}">
        <p14:creationId xmlns:p14="http://schemas.microsoft.com/office/powerpoint/2010/main" val="124725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750" fill="hold"/>
                                        <p:tgtEl>
                                          <p:spTgt spid="7"/>
                                        </p:tgtEl>
                                        <p:attrNameLst>
                                          <p:attrName>ppt_x</p:attrName>
                                        </p:attrNameLst>
                                      </p:cBhvr>
                                      <p:tavLst>
                                        <p:tav tm="0">
                                          <p:val>
                                            <p:strVal val="#ppt_x"/>
                                          </p:val>
                                        </p:tav>
                                        <p:tav tm="100000">
                                          <p:val>
                                            <p:strVal val="#ppt_x"/>
                                          </p:val>
                                        </p:tav>
                                      </p:tavLst>
                                    </p:anim>
                                    <p:anim calcmode="lin" valueType="num">
                                      <p:cBhvr additive="base">
                                        <p:cTn id="17" dur="750" fill="hold"/>
                                        <p:tgtEl>
                                          <p:spTgt spid="7"/>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decel="10000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750" fill="hold"/>
                                        <p:tgtEl>
                                          <p:spTgt spid="10"/>
                                        </p:tgtEl>
                                        <p:attrNameLst>
                                          <p:attrName>ppt_x</p:attrName>
                                        </p:attrNameLst>
                                      </p:cBhvr>
                                      <p:tavLst>
                                        <p:tav tm="0">
                                          <p:val>
                                            <p:strVal val="#ppt_x"/>
                                          </p:val>
                                        </p:tav>
                                        <p:tav tm="100000">
                                          <p:val>
                                            <p:strVal val="#ppt_x"/>
                                          </p:val>
                                        </p:tav>
                                      </p:tavLst>
                                    </p:anim>
                                    <p:anim calcmode="lin" valueType="num">
                                      <p:cBhvr additive="base">
                                        <p:cTn id="22" dur="75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decel="10000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750" fill="hold"/>
                                        <p:tgtEl>
                                          <p:spTgt spid="12"/>
                                        </p:tgtEl>
                                        <p:attrNameLst>
                                          <p:attrName>ppt_x</p:attrName>
                                        </p:attrNameLst>
                                      </p:cBhvr>
                                      <p:tavLst>
                                        <p:tav tm="0">
                                          <p:val>
                                            <p:strVal val="#ppt_x"/>
                                          </p:val>
                                        </p:tav>
                                        <p:tav tm="100000">
                                          <p:val>
                                            <p:strVal val="#ppt_x"/>
                                          </p:val>
                                        </p:tav>
                                      </p:tavLst>
                                    </p:anim>
                                    <p:anim calcmode="lin" valueType="num">
                                      <p:cBhvr additive="base">
                                        <p:cTn id="31" dur="75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 grpId="0"/>
      <p:bldP spid="8" grpId="0" animBg="1"/>
      <p:bldP spid="9" grpId="0"/>
      <p:bldP spid="10"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6133" y="4322618"/>
            <a:ext cx="4879666" cy="2185060"/>
          </a:xfrm>
          <a:prstGeom prst="rect">
            <a:avLst/>
          </a:prstGeom>
          <a:solidFill>
            <a:srgbClr val="3CB5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ML Clustering Layer</a:t>
            </a:r>
            <a:endParaRPr lang="en-US" sz="3600" dirty="0">
              <a:solidFill>
                <a:schemeClr val="tx1">
                  <a:lumMod val="75000"/>
                  <a:lumOff val="25000"/>
                </a:schemeClr>
              </a:solidFill>
              <a:latin typeface="Bebas Neue" pitchFamily="34" charset="0"/>
            </a:endParaRPr>
          </a:p>
        </p:txBody>
      </p:sp>
      <p:sp>
        <p:nvSpPr>
          <p:cNvPr id="8" name="Rectangle 7"/>
          <p:cNvSpPr/>
          <p:nvPr/>
        </p:nvSpPr>
        <p:spPr>
          <a:xfrm>
            <a:off x="7117477" y="1952494"/>
            <a:ext cx="1556836" cy="338554"/>
          </a:xfrm>
          <a:prstGeom prst="rect">
            <a:avLst/>
          </a:prstGeom>
          <a:solidFill>
            <a:srgbClr val="FE4E50"/>
          </a:solidFill>
          <a:ln w="57150">
            <a:noFill/>
          </a:ln>
          <a:effectLst/>
        </p:spPr>
        <p:txBody>
          <a:bodyPr wrap="none">
            <a:spAutoFit/>
          </a:bodyPr>
          <a:lstStyle/>
          <a:p>
            <a:r>
              <a:rPr lang="en-US" sz="1600" b="1" kern="3000" spc="30" dirty="0" smtClean="0">
                <a:solidFill>
                  <a:schemeClr val="bg1"/>
                </a:solidFill>
                <a:latin typeface="Source Sans Pro" pitchFamily="34" charset="0"/>
              </a:rPr>
              <a:t>Finding the ‘K’</a:t>
            </a:r>
            <a:endParaRPr lang="ms-MY" sz="1600" b="1" dirty="0">
              <a:solidFill>
                <a:schemeClr val="bg1"/>
              </a:solidFill>
              <a:latin typeface="Source Sans Pro" pitchFamily="34" charset="0"/>
            </a:endParaRPr>
          </a:p>
        </p:txBody>
      </p:sp>
      <p:pic>
        <p:nvPicPr>
          <p:cNvPr id="2" name="Picture 1"/>
          <p:cNvPicPr>
            <a:picLocks noChangeAspect="1"/>
          </p:cNvPicPr>
          <p:nvPr/>
        </p:nvPicPr>
        <p:blipFill>
          <a:blip r:embed="rId3"/>
          <a:stretch>
            <a:fillRect/>
          </a:stretch>
        </p:blipFill>
        <p:spPr>
          <a:xfrm>
            <a:off x="7022477" y="2945125"/>
            <a:ext cx="3838095" cy="3714286"/>
          </a:xfrm>
          <a:prstGeom prst="rect">
            <a:avLst/>
          </a:prstGeom>
        </p:spPr>
      </p:pic>
      <p:sp>
        <p:nvSpPr>
          <p:cNvPr id="14" name="Rectangle 13"/>
          <p:cNvSpPr/>
          <p:nvPr/>
        </p:nvSpPr>
        <p:spPr>
          <a:xfrm>
            <a:off x="1439100" y="2497904"/>
            <a:ext cx="4282826" cy="307777"/>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Faster compared to other clustering algorithms</a:t>
            </a:r>
          </a:p>
        </p:txBody>
      </p:sp>
      <p:sp>
        <p:nvSpPr>
          <p:cNvPr id="15" name="Rectangle 14"/>
          <p:cNvSpPr/>
          <p:nvPr/>
        </p:nvSpPr>
        <p:spPr>
          <a:xfrm>
            <a:off x="1439100" y="2890778"/>
            <a:ext cx="4282826" cy="307777"/>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Need to specify ‘K’</a:t>
            </a:r>
          </a:p>
        </p:txBody>
      </p:sp>
      <p:sp>
        <p:nvSpPr>
          <p:cNvPr id="17" name="Rectangle 16"/>
          <p:cNvSpPr/>
          <p:nvPr/>
        </p:nvSpPr>
        <p:spPr>
          <a:xfrm>
            <a:off x="1439100" y="1972333"/>
            <a:ext cx="3248646" cy="338554"/>
          </a:xfrm>
          <a:prstGeom prst="rect">
            <a:avLst/>
          </a:prstGeom>
          <a:solidFill>
            <a:schemeClr val="accent5">
              <a:lumMod val="50000"/>
            </a:schemeClr>
          </a:solidFill>
          <a:ln w="57150">
            <a:noFill/>
          </a:ln>
          <a:effectLst/>
        </p:spPr>
        <p:txBody>
          <a:bodyPr wrap="none">
            <a:spAutoFit/>
          </a:bodyPr>
          <a:lstStyle/>
          <a:p>
            <a:r>
              <a:rPr lang="en-US" sz="1600" b="1" kern="3000" spc="30" dirty="0" smtClean="0">
                <a:solidFill>
                  <a:schemeClr val="bg1"/>
                </a:solidFill>
                <a:latin typeface="Source Sans Pro" pitchFamily="34" charset="0"/>
              </a:rPr>
              <a:t>Standard K-Means for Clustering</a:t>
            </a:r>
            <a:endParaRPr lang="ms-MY" sz="1600" b="1" dirty="0">
              <a:solidFill>
                <a:schemeClr val="bg1"/>
              </a:solidFill>
              <a:latin typeface="Source Sans Pro" pitchFamily="34" charset="0"/>
            </a:endParaRPr>
          </a:p>
        </p:txBody>
      </p:sp>
      <p:sp>
        <p:nvSpPr>
          <p:cNvPr id="4" name="TextBox 3"/>
          <p:cNvSpPr txBox="1"/>
          <p:nvPr/>
        </p:nvSpPr>
        <p:spPr>
          <a:xfrm>
            <a:off x="1733798" y="4773879"/>
            <a:ext cx="4572000" cy="1323439"/>
          </a:xfrm>
          <a:prstGeom prst="rect">
            <a:avLst/>
          </a:prstGeom>
          <a:noFill/>
        </p:spPr>
        <p:txBody>
          <a:bodyPr wrap="square" rtlCol="0">
            <a:spAutoFit/>
          </a:bodyPr>
          <a:lstStyle/>
          <a:p>
            <a:r>
              <a:rPr lang="en-US" sz="4000" b="1" dirty="0" smtClean="0">
                <a:solidFill>
                  <a:schemeClr val="bg1"/>
                </a:solidFill>
              </a:rPr>
              <a:t>Solution :</a:t>
            </a:r>
          </a:p>
          <a:p>
            <a:r>
              <a:rPr lang="en-US" sz="4000" b="1" dirty="0" smtClean="0">
                <a:solidFill>
                  <a:schemeClr val="bg1"/>
                </a:solidFill>
              </a:rPr>
              <a:t>Improved K-Means </a:t>
            </a:r>
            <a:endParaRPr lang="en-US" sz="4000" b="1" dirty="0">
              <a:solidFill>
                <a:schemeClr val="bg1"/>
              </a:solidFill>
            </a:endParaRPr>
          </a:p>
        </p:txBody>
      </p:sp>
      <p:sp>
        <p:nvSpPr>
          <p:cNvPr id="10" name="TextBox 9"/>
          <p:cNvSpPr txBox="1"/>
          <p:nvPr/>
        </p:nvSpPr>
        <p:spPr>
          <a:xfrm>
            <a:off x="11726563" y="6339016"/>
            <a:ext cx="367408" cy="307777"/>
          </a:xfrm>
          <a:prstGeom prst="rect">
            <a:avLst/>
          </a:prstGeom>
          <a:noFill/>
        </p:spPr>
        <p:txBody>
          <a:bodyPr wrap="none" rtlCol="0">
            <a:spAutoFit/>
          </a:bodyPr>
          <a:lstStyle/>
          <a:p>
            <a:r>
              <a:rPr lang="en-US" sz="1400" dirty="0" smtClean="0"/>
              <a:t>15</a:t>
            </a:r>
            <a:endParaRPr lang="en-US" sz="1400" dirty="0"/>
          </a:p>
        </p:txBody>
      </p:sp>
    </p:spTree>
    <p:extLst>
      <p:ext uri="{BB962C8B-B14F-4D97-AF65-F5344CB8AC3E}">
        <p14:creationId xmlns:p14="http://schemas.microsoft.com/office/powerpoint/2010/main" val="3805042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750" fill="hold"/>
                                        <p:tgtEl>
                                          <p:spTgt spid="17"/>
                                        </p:tgtEl>
                                        <p:attrNameLst>
                                          <p:attrName>ppt_x</p:attrName>
                                        </p:attrNameLst>
                                      </p:cBhvr>
                                      <p:tavLst>
                                        <p:tav tm="0">
                                          <p:val>
                                            <p:strVal val="#ppt_x"/>
                                          </p:val>
                                        </p:tav>
                                        <p:tav tm="100000">
                                          <p:val>
                                            <p:strVal val="#ppt_x"/>
                                          </p:val>
                                        </p:tav>
                                      </p:tavLst>
                                    </p:anim>
                                    <p:anim calcmode="lin" valueType="num">
                                      <p:cBhvr additive="base">
                                        <p:cTn id="13" dur="75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750" fill="hold"/>
                                        <p:tgtEl>
                                          <p:spTgt spid="14"/>
                                        </p:tgtEl>
                                        <p:attrNameLst>
                                          <p:attrName>ppt_x</p:attrName>
                                        </p:attrNameLst>
                                      </p:cBhvr>
                                      <p:tavLst>
                                        <p:tav tm="0">
                                          <p:val>
                                            <p:strVal val="#ppt_x"/>
                                          </p:val>
                                        </p:tav>
                                        <p:tav tm="100000">
                                          <p:val>
                                            <p:strVal val="#ppt_x"/>
                                          </p:val>
                                        </p:tav>
                                      </p:tavLst>
                                    </p:anim>
                                    <p:anim calcmode="lin" valueType="num">
                                      <p:cBhvr additive="base">
                                        <p:cTn id="17" dur="75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750" fill="hold"/>
                                        <p:tgtEl>
                                          <p:spTgt spid="15"/>
                                        </p:tgtEl>
                                        <p:attrNameLst>
                                          <p:attrName>ppt_x</p:attrName>
                                        </p:attrNameLst>
                                      </p:cBhvr>
                                      <p:tavLst>
                                        <p:tav tm="0">
                                          <p:val>
                                            <p:strVal val="#ppt_x"/>
                                          </p:val>
                                        </p:tav>
                                        <p:tav tm="100000">
                                          <p:val>
                                            <p:strVal val="#ppt_x"/>
                                          </p:val>
                                        </p:tav>
                                      </p:tavLst>
                                    </p:anim>
                                    <p:anim calcmode="lin" valueType="num">
                                      <p:cBhvr additive="base">
                                        <p:cTn id="21" dur="75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2500"/>
                            </p:stCondLst>
                            <p:childTnLst>
                              <p:par>
                                <p:cTn id="27" presetID="2" presetClass="entr" presetSubtype="4" decel="10000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750" fill="hold"/>
                                        <p:tgtEl>
                                          <p:spTgt spid="8"/>
                                        </p:tgtEl>
                                        <p:attrNameLst>
                                          <p:attrName>ppt_x</p:attrName>
                                        </p:attrNameLst>
                                      </p:cBhvr>
                                      <p:tavLst>
                                        <p:tav tm="0">
                                          <p:val>
                                            <p:strVal val="#ppt_x"/>
                                          </p:val>
                                        </p:tav>
                                        <p:tav tm="100000">
                                          <p:val>
                                            <p:strVal val="#ppt_x"/>
                                          </p:val>
                                        </p:tav>
                                      </p:tavLst>
                                    </p:anim>
                                    <p:anim calcmode="lin" valueType="num">
                                      <p:cBhvr additive="base">
                                        <p:cTn id="30" dur="75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3250"/>
                            </p:stCondLst>
                            <p:childTnLst>
                              <p:par>
                                <p:cTn id="32" presetID="10"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3" grpId="0"/>
      <p:bldP spid="8" grpId="0" animBg="1"/>
      <p:bldP spid="14" grpId="0"/>
      <p:bldP spid="15"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K-Means Results</a:t>
            </a:r>
            <a:endParaRPr lang="en-US" sz="3600" dirty="0">
              <a:solidFill>
                <a:schemeClr val="tx1">
                  <a:lumMod val="75000"/>
                  <a:lumOff val="25000"/>
                </a:schemeClr>
              </a:solidFill>
              <a:latin typeface="Bebas Neue" pitchFamily="34" charset="0"/>
            </a:endParaRPr>
          </a:p>
        </p:txBody>
      </p:sp>
      <p:pic>
        <p:nvPicPr>
          <p:cNvPr id="3" name="Picture 2"/>
          <p:cNvPicPr>
            <a:picLocks noChangeAspect="1"/>
          </p:cNvPicPr>
          <p:nvPr/>
        </p:nvPicPr>
        <p:blipFill>
          <a:blip r:embed="rId2"/>
          <a:stretch>
            <a:fillRect/>
          </a:stretch>
        </p:blipFill>
        <p:spPr>
          <a:xfrm>
            <a:off x="2834290" y="1770150"/>
            <a:ext cx="6790476" cy="4695238"/>
          </a:xfrm>
          <a:prstGeom prst="rect">
            <a:avLst/>
          </a:prstGeom>
        </p:spPr>
      </p:pic>
      <p:sp>
        <p:nvSpPr>
          <p:cNvPr id="4" name="TextBox 3"/>
          <p:cNvSpPr txBox="1"/>
          <p:nvPr/>
        </p:nvSpPr>
        <p:spPr>
          <a:xfrm>
            <a:off x="11726563" y="6339016"/>
            <a:ext cx="367408" cy="307777"/>
          </a:xfrm>
          <a:prstGeom prst="rect">
            <a:avLst/>
          </a:prstGeom>
          <a:noFill/>
        </p:spPr>
        <p:txBody>
          <a:bodyPr wrap="none" rtlCol="0">
            <a:spAutoFit/>
          </a:bodyPr>
          <a:lstStyle/>
          <a:p>
            <a:r>
              <a:rPr lang="en-US" sz="1400" dirty="0" smtClean="0"/>
              <a:t>16</a:t>
            </a:r>
            <a:endParaRPr lang="en-US" sz="1400" dirty="0"/>
          </a:p>
        </p:txBody>
      </p:sp>
    </p:spTree>
    <p:extLst>
      <p:ext uri="{BB962C8B-B14F-4D97-AF65-F5344CB8AC3E}">
        <p14:creationId xmlns:p14="http://schemas.microsoft.com/office/powerpoint/2010/main" val="36467872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GMM Results</a:t>
            </a:r>
            <a:endParaRPr lang="en-US" sz="3600" dirty="0">
              <a:solidFill>
                <a:schemeClr val="tx1">
                  <a:lumMod val="75000"/>
                  <a:lumOff val="25000"/>
                </a:schemeClr>
              </a:solidFill>
              <a:latin typeface="Bebas Neue" pitchFamily="34" charset="0"/>
            </a:endParaRPr>
          </a:p>
        </p:txBody>
      </p:sp>
      <p:pic>
        <p:nvPicPr>
          <p:cNvPr id="2" name="Picture 1"/>
          <p:cNvPicPr>
            <a:picLocks noChangeAspect="1"/>
          </p:cNvPicPr>
          <p:nvPr/>
        </p:nvPicPr>
        <p:blipFill>
          <a:blip r:embed="rId2"/>
          <a:stretch>
            <a:fillRect/>
          </a:stretch>
        </p:blipFill>
        <p:spPr>
          <a:xfrm>
            <a:off x="2677903" y="1698171"/>
            <a:ext cx="6984764" cy="4774632"/>
          </a:xfrm>
          <a:prstGeom prst="rect">
            <a:avLst/>
          </a:prstGeom>
        </p:spPr>
      </p:pic>
      <p:sp>
        <p:nvSpPr>
          <p:cNvPr id="4" name="TextBox 3"/>
          <p:cNvSpPr txBox="1"/>
          <p:nvPr/>
        </p:nvSpPr>
        <p:spPr>
          <a:xfrm>
            <a:off x="11726563" y="6339016"/>
            <a:ext cx="367408" cy="307777"/>
          </a:xfrm>
          <a:prstGeom prst="rect">
            <a:avLst/>
          </a:prstGeom>
          <a:noFill/>
        </p:spPr>
        <p:txBody>
          <a:bodyPr wrap="none" rtlCol="0">
            <a:spAutoFit/>
          </a:bodyPr>
          <a:lstStyle/>
          <a:p>
            <a:r>
              <a:rPr lang="en-US" sz="1400" dirty="0" smtClean="0"/>
              <a:t>17</a:t>
            </a:r>
            <a:endParaRPr lang="en-US" sz="1400" dirty="0"/>
          </a:p>
        </p:txBody>
      </p:sp>
    </p:spTree>
    <p:extLst>
      <p:ext uri="{BB962C8B-B14F-4D97-AF65-F5344CB8AC3E}">
        <p14:creationId xmlns:p14="http://schemas.microsoft.com/office/powerpoint/2010/main" val="36708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13540"/>
        </a:solidFill>
        <a:effectLst/>
      </p:bgPr>
    </p:bg>
    <p:spTree>
      <p:nvGrpSpPr>
        <p:cNvPr id="1" name=""/>
        <p:cNvGrpSpPr/>
        <p:nvPr/>
      </p:nvGrpSpPr>
      <p:grpSpPr>
        <a:xfrm>
          <a:off x="0" y="0"/>
          <a:ext cx="0" cy="0"/>
          <a:chOff x="0" y="0"/>
          <a:chExt cx="0" cy="0"/>
        </a:xfrm>
      </p:grpSpPr>
      <p:sp>
        <p:nvSpPr>
          <p:cNvPr id="4" name="Rectangle 3"/>
          <p:cNvSpPr/>
          <p:nvPr/>
        </p:nvSpPr>
        <p:spPr>
          <a:xfrm>
            <a:off x="2335162" y="1303582"/>
            <a:ext cx="7506479" cy="707886"/>
          </a:xfrm>
          <a:prstGeom prst="rect">
            <a:avLst/>
          </a:prstGeom>
        </p:spPr>
        <p:txBody>
          <a:bodyPr wrap="none">
            <a:spAutoFit/>
          </a:bodyPr>
          <a:lstStyle/>
          <a:p>
            <a:pPr algn="ctr"/>
            <a:r>
              <a:rPr lang="en-US" sz="4000" dirty="0" smtClean="0">
                <a:solidFill>
                  <a:schemeClr val="bg1"/>
                </a:solidFill>
              </a:rPr>
              <a:t>R&amp;D PROJECT – FINAL EVALUATION</a:t>
            </a:r>
            <a:endParaRPr lang="en-US" sz="4000" dirty="0">
              <a:solidFill>
                <a:schemeClr val="bg1"/>
              </a:solidFill>
            </a:endParaRPr>
          </a:p>
        </p:txBody>
      </p:sp>
      <p:sp>
        <p:nvSpPr>
          <p:cNvPr id="5" name="Rectangle 4"/>
          <p:cNvSpPr/>
          <p:nvPr/>
        </p:nvSpPr>
        <p:spPr>
          <a:xfrm>
            <a:off x="1100667" y="3998307"/>
            <a:ext cx="5150231" cy="1754326"/>
          </a:xfrm>
          <a:prstGeom prst="rect">
            <a:avLst/>
          </a:prstGeom>
        </p:spPr>
        <p:txBody>
          <a:bodyPr wrap="square">
            <a:spAutoFit/>
          </a:bodyPr>
          <a:lstStyle/>
          <a:p>
            <a:r>
              <a:rPr lang="en-US" kern="3000" dirty="0" smtClean="0">
                <a:solidFill>
                  <a:schemeClr val="bg1"/>
                </a:solidFill>
              </a:rPr>
              <a:t>TEAM MEMBERS :</a:t>
            </a:r>
            <a:br>
              <a:rPr lang="en-US" kern="3000" dirty="0" smtClean="0">
                <a:solidFill>
                  <a:schemeClr val="bg1"/>
                </a:solidFill>
              </a:rPr>
            </a:br>
            <a:endParaRPr lang="en-US" kern="3000" dirty="0" smtClean="0">
              <a:solidFill>
                <a:schemeClr val="bg1"/>
              </a:solidFill>
            </a:endParaRPr>
          </a:p>
          <a:p>
            <a:r>
              <a:rPr lang="en-US" kern="3000" dirty="0" smtClean="0">
                <a:solidFill>
                  <a:schemeClr val="bg1"/>
                </a:solidFill>
              </a:rPr>
              <a:t>	110075R 	: H. M. C. </a:t>
            </a:r>
            <a:r>
              <a:rPr lang="en-US" kern="3000" dirty="0" err="1" smtClean="0">
                <a:solidFill>
                  <a:schemeClr val="bg1"/>
                </a:solidFill>
              </a:rPr>
              <a:t>Chandrathilake</a:t>
            </a:r>
            <a:endParaRPr lang="en-US" kern="3000" dirty="0">
              <a:solidFill>
                <a:schemeClr val="bg1"/>
              </a:solidFill>
            </a:endParaRPr>
          </a:p>
          <a:p>
            <a:r>
              <a:rPr lang="en-US" kern="3000" dirty="0" smtClean="0">
                <a:solidFill>
                  <a:schemeClr val="bg1"/>
                </a:solidFill>
              </a:rPr>
              <a:t>	110221M : H. T. S. Hewawitharana</a:t>
            </a:r>
          </a:p>
          <a:p>
            <a:r>
              <a:rPr lang="en-US" kern="3000" dirty="0" smtClean="0">
                <a:solidFill>
                  <a:schemeClr val="bg1"/>
                </a:solidFill>
              </a:rPr>
              <a:t>	110258G 	: </a:t>
            </a:r>
            <a:r>
              <a:rPr lang="en-US" kern="3000" dirty="0">
                <a:solidFill>
                  <a:schemeClr val="bg1"/>
                </a:solidFill>
              </a:rPr>
              <a:t>R</a:t>
            </a:r>
            <a:r>
              <a:rPr lang="en-US" kern="3000" dirty="0" smtClean="0">
                <a:solidFill>
                  <a:schemeClr val="bg1"/>
                </a:solidFill>
              </a:rPr>
              <a:t>. S</a:t>
            </a:r>
            <a:r>
              <a:rPr lang="en-US" kern="3000" dirty="0">
                <a:solidFill>
                  <a:schemeClr val="bg1"/>
                </a:solidFill>
              </a:rPr>
              <a:t>. </a:t>
            </a:r>
            <a:r>
              <a:rPr lang="en-US" kern="3000" dirty="0" err="1">
                <a:solidFill>
                  <a:schemeClr val="bg1"/>
                </a:solidFill>
              </a:rPr>
              <a:t>Jayawardana</a:t>
            </a:r>
            <a:r>
              <a:rPr lang="en-US" kern="3000" dirty="0">
                <a:solidFill>
                  <a:schemeClr val="bg1"/>
                </a:solidFill>
              </a:rPr>
              <a:t> </a:t>
            </a:r>
            <a:endParaRPr lang="en-US" kern="3000" dirty="0" smtClean="0">
              <a:solidFill>
                <a:schemeClr val="bg1"/>
              </a:solidFill>
            </a:endParaRPr>
          </a:p>
          <a:p>
            <a:r>
              <a:rPr lang="en-US" kern="3000" dirty="0" smtClean="0">
                <a:solidFill>
                  <a:schemeClr val="bg1"/>
                </a:solidFill>
              </a:rPr>
              <a:t>	110597T	: A. D. D. </a:t>
            </a:r>
            <a:r>
              <a:rPr lang="en-US" kern="3000" dirty="0" err="1" smtClean="0">
                <a:solidFill>
                  <a:schemeClr val="bg1"/>
                </a:solidFill>
              </a:rPr>
              <a:t>Viduranga</a:t>
            </a:r>
            <a:endParaRPr lang="en-US" kern="3000" dirty="0">
              <a:solidFill>
                <a:schemeClr val="bg1"/>
              </a:solidFill>
            </a:endParaRPr>
          </a:p>
        </p:txBody>
      </p:sp>
      <p:sp>
        <p:nvSpPr>
          <p:cNvPr id="7" name="Rectangle 6"/>
          <p:cNvSpPr/>
          <p:nvPr/>
        </p:nvSpPr>
        <p:spPr>
          <a:xfrm>
            <a:off x="0" y="0"/>
            <a:ext cx="2439035" cy="86399"/>
          </a:xfrm>
          <a:prstGeom prst="rect">
            <a:avLst/>
          </a:prstGeom>
          <a:solidFill>
            <a:srgbClr val="F36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Rectangle 7"/>
          <p:cNvSpPr/>
          <p:nvPr/>
        </p:nvSpPr>
        <p:spPr>
          <a:xfrm>
            <a:off x="2439035" y="481"/>
            <a:ext cx="2439035" cy="86399"/>
          </a:xfrm>
          <a:prstGeom prst="rect">
            <a:avLst/>
          </a:prstGeom>
          <a:solidFill>
            <a:srgbClr val="3CB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p:nvSpPr>
        <p:spPr>
          <a:xfrm>
            <a:off x="4878070" y="481"/>
            <a:ext cx="2439035" cy="86399"/>
          </a:xfrm>
          <a:prstGeom prst="rect">
            <a:avLst/>
          </a:prstGeom>
          <a:solidFill>
            <a:srgbClr val="EB96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Rectangle 9"/>
          <p:cNvSpPr/>
          <p:nvPr/>
        </p:nvSpPr>
        <p:spPr>
          <a:xfrm>
            <a:off x="7317105" y="481"/>
            <a:ext cx="2439035" cy="86399"/>
          </a:xfrm>
          <a:prstGeom prst="rect">
            <a:avLst/>
          </a:prstGeom>
          <a:solidFill>
            <a:srgbClr val="FE4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Rectangle 10"/>
          <p:cNvSpPr/>
          <p:nvPr/>
        </p:nvSpPr>
        <p:spPr>
          <a:xfrm>
            <a:off x="9756140" y="481"/>
            <a:ext cx="2439035" cy="86399"/>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Rectangle 12"/>
          <p:cNvSpPr/>
          <p:nvPr/>
        </p:nvSpPr>
        <p:spPr>
          <a:xfrm>
            <a:off x="7317105" y="3998307"/>
            <a:ext cx="5150231" cy="1754326"/>
          </a:xfrm>
          <a:prstGeom prst="rect">
            <a:avLst/>
          </a:prstGeom>
        </p:spPr>
        <p:txBody>
          <a:bodyPr wrap="square">
            <a:spAutoFit/>
          </a:bodyPr>
          <a:lstStyle/>
          <a:p>
            <a:r>
              <a:rPr lang="en-US" kern="3000" dirty="0" smtClean="0">
                <a:solidFill>
                  <a:schemeClr val="bg1"/>
                </a:solidFill>
              </a:rPr>
              <a:t>SUPERVISORS:</a:t>
            </a:r>
            <a:br>
              <a:rPr lang="en-US" kern="3000" dirty="0" smtClean="0">
                <a:solidFill>
                  <a:schemeClr val="bg1"/>
                </a:solidFill>
              </a:rPr>
            </a:br>
            <a:r>
              <a:rPr lang="en-US" kern="3000" dirty="0">
                <a:solidFill>
                  <a:schemeClr val="bg1"/>
                </a:solidFill>
              </a:rPr>
              <a:t/>
            </a:r>
            <a:br>
              <a:rPr lang="en-US" kern="3000" dirty="0">
                <a:solidFill>
                  <a:schemeClr val="bg1"/>
                </a:solidFill>
              </a:rPr>
            </a:br>
            <a:r>
              <a:rPr lang="en-US" kern="3000" dirty="0" smtClean="0">
                <a:solidFill>
                  <a:schemeClr val="bg1"/>
                </a:solidFill>
              </a:rPr>
              <a:t>	</a:t>
            </a:r>
            <a:r>
              <a:rPr lang="en-US" kern="3000" dirty="0" err="1" smtClean="0">
                <a:solidFill>
                  <a:schemeClr val="bg1"/>
                </a:solidFill>
              </a:rPr>
              <a:t>Dr.Dilum</a:t>
            </a:r>
            <a:r>
              <a:rPr lang="en-US" kern="3000" dirty="0" smtClean="0">
                <a:solidFill>
                  <a:schemeClr val="bg1"/>
                </a:solidFill>
              </a:rPr>
              <a:t> </a:t>
            </a:r>
            <a:r>
              <a:rPr lang="en-US" kern="3000" dirty="0" err="1" smtClean="0">
                <a:solidFill>
                  <a:schemeClr val="bg1"/>
                </a:solidFill>
              </a:rPr>
              <a:t>Bandara</a:t>
            </a:r>
            <a:endParaRPr lang="en-US" kern="3000" dirty="0" smtClean="0">
              <a:solidFill>
                <a:schemeClr val="bg1"/>
              </a:solidFill>
            </a:endParaRPr>
          </a:p>
          <a:p>
            <a:r>
              <a:rPr lang="en-US" kern="3000" dirty="0" smtClean="0">
                <a:solidFill>
                  <a:schemeClr val="bg1"/>
                </a:solidFill>
              </a:rPr>
              <a:t>	</a:t>
            </a:r>
            <a:r>
              <a:rPr lang="en-US" kern="3000" dirty="0" err="1" smtClean="0">
                <a:solidFill>
                  <a:schemeClr val="bg1"/>
                </a:solidFill>
              </a:rPr>
              <a:t>Ms.Madushi</a:t>
            </a:r>
            <a:r>
              <a:rPr lang="en-US" kern="3000" dirty="0" smtClean="0">
                <a:solidFill>
                  <a:schemeClr val="bg1"/>
                </a:solidFill>
              </a:rPr>
              <a:t> </a:t>
            </a:r>
            <a:r>
              <a:rPr lang="en-US" kern="3000" dirty="0" err="1" smtClean="0">
                <a:solidFill>
                  <a:schemeClr val="bg1"/>
                </a:solidFill>
              </a:rPr>
              <a:t>Bandara</a:t>
            </a:r>
            <a:endParaRPr lang="en-US" kern="3000" dirty="0" smtClean="0">
              <a:solidFill>
                <a:schemeClr val="bg1"/>
              </a:solidFill>
            </a:endParaRPr>
          </a:p>
          <a:p>
            <a:r>
              <a:rPr lang="en-US" kern="3000" dirty="0" smtClean="0">
                <a:solidFill>
                  <a:schemeClr val="bg1"/>
                </a:solidFill>
              </a:rPr>
              <a:t>	</a:t>
            </a:r>
            <a:r>
              <a:rPr lang="en-US" kern="3000" dirty="0" err="1" smtClean="0">
                <a:solidFill>
                  <a:schemeClr val="bg1"/>
                </a:solidFill>
              </a:rPr>
              <a:t>Dr.Srinath</a:t>
            </a:r>
            <a:r>
              <a:rPr lang="en-US" kern="3000" dirty="0" smtClean="0">
                <a:solidFill>
                  <a:schemeClr val="bg1"/>
                </a:solidFill>
              </a:rPr>
              <a:t> </a:t>
            </a:r>
            <a:r>
              <a:rPr lang="en-US" kern="3000" dirty="0" err="1" smtClean="0">
                <a:solidFill>
                  <a:schemeClr val="bg1"/>
                </a:solidFill>
              </a:rPr>
              <a:t>Perera</a:t>
            </a:r>
            <a:endParaRPr lang="en-US" kern="3000" dirty="0" smtClean="0">
              <a:solidFill>
                <a:schemeClr val="bg1"/>
              </a:solidFill>
            </a:endParaRPr>
          </a:p>
          <a:p>
            <a:r>
              <a:rPr lang="en-US" kern="3000" dirty="0" smtClean="0">
                <a:solidFill>
                  <a:schemeClr val="bg1"/>
                </a:solidFill>
              </a:rPr>
              <a:t>	</a:t>
            </a:r>
            <a:r>
              <a:rPr lang="en-US" kern="3000" dirty="0" err="1" smtClean="0">
                <a:solidFill>
                  <a:schemeClr val="bg1"/>
                </a:solidFill>
              </a:rPr>
              <a:t>Dr.Suresh</a:t>
            </a:r>
            <a:r>
              <a:rPr lang="en-US" kern="3000" dirty="0" smtClean="0">
                <a:solidFill>
                  <a:schemeClr val="bg1"/>
                </a:solidFill>
              </a:rPr>
              <a:t> </a:t>
            </a:r>
            <a:r>
              <a:rPr lang="en-US" kern="3000" dirty="0" err="1">
                <a:solidFill>
                  <a:schemeClr val="bg1"/>
                </a:solidFill>
              </a:rPr>
              <a:t>Marru</a:t>
            </a:r>
            <a:endParaRPr lang="en-US" kern="3000" dirty="0" smtClean="0">
              <a:solidFill>
                <a:schemeClr val="bg1"/>
              </a:solidFill>
            </a:endParaRPr>
          </a:p>
        </p:txBody>
      </p:sp>
    </p:spTree>
    <p:extLst>
      <p:ext uri="{BB962C8B-B14F-4D97-AF65-F5344CB8AC3E}">
        <p14:creationId xmlns:p14="http://schemas.microsoft.com/office/powerpoint/2010/main" val="921106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0-#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1000" fill="hold"/>
                                        <p:tgtEl>
                                          <p:spTgt spid="11"/>
                                        </p:tgtEl>
                                        <p:attrNameLst>
                                          <p:attrName>ppt_x</p:attrName>
                                        </p:attrNameLst>
                                      </p:cBhvr>
                                      <p:tavLst>
                                        <p:tav tm="0">
                                          <p:val>
                                            <p:strVal val="0-#ppt_w/2"/>
                                          </p:val>
                                        </p:tav>
                                        <p:tav tm="100000">
                                          <p:val>
                                            <p:strVal val="#ppt_x"/>
                                          </p:val>
                                        </p:tav>
                                      </p:tavLst>
                                    </p:anim>
                                    <p:anim calcmode="lin" valueType="num">
                                      <p:cBhvr additive="base">
                                        <p:cTn id="24" dur="100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25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750" fill="hold"/>
                                        <p:tgtEl>
                                          <p:spTgt spid="4"/>
                                        </p:tgtEl>
                                        <p:attrNameLst>
                                          <p:attrName>ppt_x</p:attrName>
                                        </p:attrNameLst>
                                      </p:cBhvr>
                                      <p:tavLst>
                                        <p:tav tm="0">
                                          <p:val>
                                            <p:strVal val="#ppt_x"/>
                                          </p:val>
                                        </p:tav>
                                        <p:tav tm="100000">
                                          <p:val>
                                            <p:strVal val="#ppt_x"/>
                                          </p:val>
                                        </p:tav>
                                      </p:tavLst>
                                    </p:anim>
                                    <p:anim calcmode="lin" valueType="num">
                                      <p:cBhvr additive="base">
                                        <p:cTn id="28" dur="75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50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750" fill="hold"/>
                                        <p:tgtEl>
                                          <p:spTgt spid="5"/>
                                        </p:tgtEl>
                                        <p:attrNameLst>
                                          <p:attrName>ppt_x</p:attrName>
                                        </p:attrNameLst>
                                      </p:cBhvr>
                                      <p:tavLst>
                                        <p:tav tm="0">
                                          <p:val>
                                            <p:strVal val="#ppt_x"/>
                                          </p:val>
                                        </p:tav>
                                        <p:tav tm="100000">
                                          <p:val>
                                            <p:strVal val="#ppt_x"/>
                                          </p:val>
                                        </p:tav>
                                      </p:tavLst>
                                    </p:anim>
                                    <p:anim calcmode="lin" valueType="num">
                                      <p:cBhvr additive="base">
                                        <p:cTn id="32" dur="75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animBg="1"/>
      <p:bldP spid="10" grpId="0" animBg="1"/>
      <p:bldP spid="11" grpId="0" animBg="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a:solidFill>
                  <a:schemeClr val="tx1">
                    <a:lumMod val="75000"/>
                    <a:lumOff val="25000"/>
                  </a:schemeClr>
                </a:solidFill>
                <a:latin typeface="Bebas Neue" pitchFamily="34" charset="0"/>
              </a:rPr>
              <a:t>High level solution…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924" y="1781502"/>
            <a:ext cx="8649453" cy="4768413"/>
          </a:xfrm>
          <a:prstGeom prst="rect">
            <a:avLst/>
          </a:prstGeom>
        </p:spPr>
      </p:pic>
      <p:sp>
        <p:nvSpPr>
          <p:cNvPr id="5" name="Rectangle 4"/>
          <p:cNvSpPr/>
          <p:nvPr/>
        </p:nvSpPr>
        <p:spPr>
          <a:xfrm>
            <a:off x="1954924" y="1781502"/>
            <a:ext cx="6503274" cy="4768413"/>
          </a:xfrm>
          <a:prstGeom prst="rect">
            <a:avLst/>
          </a:prstGeom>
          <a:solidFill>
            <a:schemeClr val="tx1">
              <a:lumMod val="75000"/>
              <a:lumOff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458199" y="4090947"/>
            <a:ext cx="2135065" cy="2458968"/>
          </a:xfrm>
          <a:prstGeom prst="rect">
            <a:avLst/>
          </a:prstGeom>
          <a:solidFill>
            <a:schemeClr val="bg2">
              <a:lumMod val="25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26563" y="6339016"/>
            <a:ext cx="367408" cy="307777"/>
          </a:xfrm>
          <a:prstGeom prst="rect">
            <a:avLst/>
          </a:prstGeom>
          <a:noFill/>
        </p:spPr>
        <p:txBody>
          <a:bodyPr wrap="none" rtlCol="0">
            <a:spAutoFit/>
          </a:bodyPr>
          <a:lstStyle/>
          <a:p>
            <a:r>
              <a:rPr lang="en-US" sz="1400" dirty="0" smtClean="0"/>
              <a:t>18</a:t>
            </a:r>
            <a:endParaRPr lang="en-US" sz="1400" dirty="0"/>
          </a:p>
        </p:txBody>
      </p:sp>
    </p:spTree>
    <p:extLst>
      <p:ext uri="{BB962C8B-B14F-4D97-AF65-F5344CB8AC3E}">
        <p14:creationId xmlns:p14="http://schemas.microsoft.com/office/powerpoint/2010/main" val="1870468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WRF Model</a:t>
            </a:r>
            <a:endParaRPr lang="en-US" sz="3600" dirty="0">
              <a:solidFill>
                <a:schemeClr val="tx1">
                  <a:lumMod val="75000"/>
                  <a:lumOff val="25000"/>
                </a:schemeClr>
              </a:solidFill>
              <a:latin typeface="Bebas Neue" pitchFamily="34" charset="0"/>
            </a:endParaRPr>
          </a:p>
        </p:txBody>
      </p:sp>
      <p:pic>
        <p:nvPicPr>
          <p:cNvPr id="7" name="Picture 6"/>
          <p:cNvPicPr>
            <a:picLocks noChangeAspect="1"/>
          </p:cNvPicPr>
          <p:nvPr/>
        </p:nvPicPr>
        <p:blipFill>
          <a:blip r:embed="rId2"/>
          <a:stretch>
            <a:fillRect/>
          </a:stretch>
        </p:blipFill>
        <p:spPr>
          <a:xfrm>
            <a:off x="2588074" y="2960160"/>
            <a:ext cx="1885714" cy="771429"/>
          </a:xfrm>
          <a:prstGeom prst="rect">
            <a:avLst/>
          </a:prstGeom>
        </p:spPr>
      </p:pic>
      <p:pic>
        <p:nvPicPr>
          <p:cNvPr id="8" name="Picture 7"/>
          <p:cNvPicPr>
            <a:picLocks noChangeAspect="1"/>
          </p:cNvPicPr>
          <p:nvPr/>
        </p:nvPicPr>
        <p:blipFill>
          <a:blip r:embed="rId3"/>
          <a:stretch>
            <a:fillRect/>
          </a:stretch>
        </p:blipFill>
        <p:spPr>
          <a:xfrm>
            <a:off x="4772190" y="2181440"/>
            <a:ext cx="2647619" cy="2447619"/>
          </a:xfrm>
          <a:prstGeom prst="rect">
            <a:avLst/>
          </a:prstGeom>
        </p:spPr>
      </p:pic>
      <p:pic>
        <p:nvPicPr>
          <p:cNvPr id="9" name="Picture 8"/>
          <p:cNvPicPr>
            <a:picLocks noChangeAspect="1"/>
          </p:cNvPicPr>
          <p:nvPr/>
        </p:nvPicPr>
        <p:blipFill>
          <a:blip r:embed="rId2"/>
          <a:stretch>
            <a:fillRect/>
          </a:stretch>
        </p:blipFill>
        <p:spPr>
          <a:xfrm>
            <a:off x="7599458" y="2924533"/>
            <a:ext cx="1885714" cy="771429"/>
          </a:xfrm>
          <a:prstGeom prst="rect">
            <a:avLst/>
          </a:prstGeom>
        </p:spPr>
      </p:pic>
      <p:sp>
        <p:nvSpPr>
          <p:cNvPr id="12" name="Rectangle 11"/>
          <p:cNvSpPr/>
          <p:nvPr/>
        </p:nvSpPr>
        <p:spPr>
          <a:xfrm>
            <a:off x="1154092" y="4884844"/>
            <a:ext cx="5032951" cy="1600438"/>
          </a:xfrm>
          <a:prstGeom prst="rect">
            <a:avLst/>
          </a:prstGeom>
        </p:spPr>
        <p:txBody>
          <a:bodyPr wrap="square">
            <a:spAutoFit/>
          </a:bodyPr>
          <a:lstStyle/>
          <a:p>
            <a:pPr marL="285750" indent="-2857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GRIB </a:t>
            </a:r>
            <a:r>
              <a:rPr lang="en-US" sz="1400" kern="3000" spc="30" dirty="0">
                <a:solidFill>
                  <a:schemeClr val="tx1">
                    <a:lumMod val="65000"/>
                    <a:lumOff val="35000"/>
                  </a:schemeClr>
                </a:solidFill>
                <a:latin typeface="Source Sans Pro" pitchFamily="34" charset="0"/>
              </a:rPr>
              <a:t>- data format dedicated to handle weather </a:t>
            </a:r>
            <a:r>
              <a:rPr lang="en-US" sz="1400" kern="3000" spc="30" dirty="0" smtClean="0">
                <a:solidFill>
                  <a:schemeClr val="tx1">
                    <a:lumMod val="65000"/>
                    <a:lumOff val="35000"/>
                  </a:schemeClr>
                </a:solidFill>
                <a:latin typeface="Source Sans Pro" pitchFamily="34" charset="0"/>
              </a:rPr>
              <a:t>data</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285750" indent="-2857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GRIB </a:t>
            </a:r>
            <a:r>
              <a:rPr lang="en-US" sz="1400" kern="3000" spc="30" dirty="0">
                <a:solidFill>
                  <a:schemeClr val="tx1">
                    <a:lumMod val="65000"/>
                    <a:lumOff val="35000"/>
                  </a:schemeClr>
                </a:solidFill>
                <a:latin typeface="Source Sans Pro" pitchFamily="34" charset="0"/>
              </a:rPr>
              <a:t>data provided to WRF </a:t>
            </a:r>
            <a:r>
              <a:rPr lang="en-US" sz="1400" kern="3000" spc="30" dirty="0" smtClean="0">
                <a:solidFill>
                  <a:schemeClr val="tx1">
                    <a:lumMod val="65000"/>
                    <a:lumOff val="35000"/>
                  </a:schemeClr>
                </a:solidFill>
                <a:latin typeface="Source Sans Pro" pitchFamily="34" charset="0"/>
              </a:rPr>
              <a:t>model</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285750" indent="-2857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Output </a:t>
            </a:r>
            <a:r>
              <a:rPr lang="en-US" sz="1400" kern="3000" spc="30" dirty="0">
                <a:solidFill>
                  <a:schemeClr val="tx1">
                    <a:lumMod val="65000"/>
                    <a:lumOff val="35000"/>
                  </a:schemeClr>
                </a:solidFill>
                <a:latin typeface="Source Sans Pro" pitchFamily="34" charset="0"/>
              </a:rPr>
              <a:t>is received in </a:t>
            </a:r>
            <a:r>
              <a:rPr lang="en-US" sz="1400" kern="3000" spc="30" dirty="0" smtClean="0">
                <a:solidFill>
                  <a:schemeClr val="tx1">
                    <a:lumMod val="65000"/>
                    <a:lumOff val="35000"/>
                  </a:schemeClr>
                </a:solidFill>
                <a:latin typeface="Source Sans Pro" pitchFamily="34" charset="0"/>
              </a:rPr>
              <a:t>GRIB/</a:t>
            </a:r>
            <a:r>
              <a:rPr lang="en-US" sz="1400" kern="3000" spc="30" dirty="0" err="1" smtClean="0">
                <a:solidFill>
                  <a:schemeClr val="tx1">
                    <a:lumMod val="65000"/>
                    <a:lumOff val="35000"/>
                  </a:schemeClr>
                </a:solidFill>
                <a:latin typeface="Source Sans Pro" pitchFamily="34" charset="0"/>
              </a:rPr>
              <a:t>netCDF</a:t>
            </a:r>
            <a:r>
              <a:rPr lang="en-US" sz="1400" kern="3000" spc="30" dirty="0" smtClean="0">
                <a:solidFill>
                  <a:schemeClr val="tx1">
                    <a:lumMod val="65000"/>
                    <a:lumOff val="35000"/>
                  </a:schemeClr>
                </a:solidFill>
                <a:latin typeface="Source Sans Pro" pitchFamily="34" charset="0"/>
              </a:rPr>
              <a:t/>
            </a:r>
            <a:br>
              <a:rPr lang="en-US" sz="1400" kern="3000" spc="30" dirty="0" smtClean="0">
                <a:solidFill>
                  <a:schemeClr val="tx1">
                    <a:lumMod val="65000"/>
                    <a:lumOff val="35000"/>
                  </a:schemeClr>
                </a:solidFill>
                <a:latin typeface="Source Sans Pro" pitchFamily="34" charset="0"/>
              </a:rPr>
            </a:br>
            <a:endParaRPr lang="en-US" sz="1400" kern="3000" spc="30" dirty="0" smtClean="0">
              <a:solidFill>
                <a:schemeClr val="tx1">
                  <a:lumMod val="65000"/>
                  <a:lumOff val="35000"/>
                </a:schemeClr>
              </a:solidFill>
              <a:latin typeface="Source Sans Pro" pitchFamily="34" charset="0"/>
            </a:endParaRPr>
          </a:p>
          <a:p>
            <a:pPr marL="285750" indent="-285750">
              <a:buFont typeface="Arial" panose="020B0604020202020204" pitchFamily="34" charset="0"/>
              <a:buChar char="•"/>
            </a:pPr>
            <a:r>
              <a:rPr lang="en-US" sz="1400" kern="3000" spc="30" dirty="0" smtClean="0">
                <a:solidFill>
                  <a:schemeClr val="tx1">
                    <a:lumMod val="65000"/>
                    <a:lumOff val="35000"/>
                  </a:schemeClr>
                </a:solidFill>
                <a:latin typeface="Source Sans Pro" pitchFamily="34" charset="0"/>
              </a:rPr>
              <a:t>Post </a:t>
            </a:r>
            <a:r>
              <a:rPr lang="en-US" sz="1400" kern="3000" spc="30" dirty="0">
                <a:solidFill>
                  <a:schemeClr val="tx1">
                    <a:lumMod val="65000"/>
                    <a:lumOff val="35000"/>
                  </a:schemeClr>
                </a:solidFill>
                <a:latin typeface="Source Sans Pro" pitchFamily="34" charset="0"/>
              </a:rPr>
              <a:t>processing to get insight</a:t>
            </a:r>
            <a:endParaRPr lang="en-US" sz="1400" kern="3000" spc="30" dirty="0" smtClean="0">
              <a:solidFill>
                <a:schemeClr val="tx1">
                  <a:lumMod val="65000"/>
                  <a:lumOff val="35000"/>
                </a:schemeClr>
              </a:solidFill>
              <a:latin typeface="Source Sans Pro"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35549" y="4207417"/>
            <a:ext cx="1432907" cy="90966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99646" y="2924533"/>
            <a:ext cx="1432907" cy="909665"/>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99646" y="1661116"/>
            <a:ext cx="1402243" cy="890198"/>
          </a:xfrm>
          <a:prstGeom prst="rect">
            <a:avLst/>
          </a:prstGeom>
        </p:spPr>
      </p:pic>
      <p:pic>
        <p:nvPicPr>
          <p:cNvPr id="15" name="Picture 14"/>
          <p:cNvPicPr>
            <a:picLocks noChangeAspect="1"/>
          </p:cNvPicPr>
          <p:nvPr/>
        </p:nvPicPr>
        <p:blipFill rotWithShape="1">
          <a:blip r:embed="rId7"/>
          <a:srcRect t="-237" r="58970"/>
          <a:stretch/>
        </p:blipFill>
        <p:spPr>
          <a:xfrm>
            <a:off x="1111670" y="2551314"/>
            <a:ext cx="1280683" cy="1517866"/>
          </a:xfrm>
          <a:prstGeom prst="rect">
            <a:avLst/>
          </a:prstGeom>
        </p:spPr>
      </p:pic>
      <p:pic>
        <p:nvPicPr>
          <p:cNvPr id="16" name="Picture 15"/>
          <p:cNvPicPr>
            <a:picLocks noChangeAspect="1"/>
          </p:cNvPicPr>
          <p:nvPr/>
        </p:nvPicPr>
        <p:blipFill>
          <a:blip r:embed="rId8"/>
          <a:stretch>
            <a:fillRect/>
          </a:stretch>
        </p:blipFill>
        <p:spPr>
          <a:xfrm>
            <a:off x="3058573" y="3541113"/>
            <a:ext cx="647619" cy="380952"/>
          </a:xfrm>
          <a:prstGeom prst="rect">
            <a:avLst/>
          </a:prstGeom>
        </p:spPr>
      </p:pic>
      <p:pic>
        <p:nvPicPr>
          <p:cNvPr id="19" name="Picture 18"/>
          <p:cNvPicPr>
            <a:picLocks noChangeAspect="1"/>
          </p:cNvPicPr>
          <p:nvPr/>
        </p:nvPicPr>
        <p:blipFill>
          <a:blip r:embed="rId8"/>
          <a:stretch>
            <a:fillRect/>
          </a:stretch>
        </p:blipFill>
        <p:spPr>
          <a:xfrm>
            <a:off x="8161997" y="3543849"/>
            <a:ext cx="647619" cy="380952"/>
          </a:xfrm>
          <a:prstGeom prst="rect">
            <a:avLst/>
          </a:prstGeom>
        </p:spPr>
      </p:pic>
      <p:sp>
        <p:nvSpPr>
          <p:cNvPr id="17" name="TextBox 16"/>
          <p:cNvSpPr txBox="1"/>
          <p:nvPr/>
        </p:nvSpPr>
        <p:spPr>
          <a:xfrm>
            <a:off x="11726563" y="6339016"/>
            <a:ext cx="367408" cy="307777"/>
          </a:xfrm>
          <a:prstGeom prst="rect">
            <a:avLst/>
          </a:prstGeom>
          <a:noFill/>
        </p:spPr>
        <p:txBody>
          <a:bodyPr wrap="none" rtlCol="0">
            <a:spAutoFit/>
          </a:bodyPr>
          <a:lstStyle/>
          <a:p>
            <a:r>
              <a:rPr lang="en-US" sz="1400" dirty="0" smtClean="0"/>
              <a:t>19</a:t>
            </a:r>
            <a:endParaRPr lang="en-US" sz="1400" dirty="0"/>
          </a:p>
        </p:txBody>
      </p:sp>
    </p:spTree>
    <p:extLst>
      <p:ext uri="{BB962C8B-B14F-4D97-AF65-F5344CB8AC3E}">
        <p14:creationId xmlns:p14="http://schemas.microsoft.com/office/powerpoint/2010/main" val="1491493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20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WRF Model</a:t>
            </a:r>
            <a:endParaRPr lang="en-US" sz="3600" dirty="0">
              <a:solidFill>
                <a:schemeClr val="tx1">
                  <a:lumMod val="75000"/>
                  <a:lumOff val="25000"/>
                </a:schemeClr>
              </a:solidFill>
              <a:latin typeface="Bebas Neue"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5576" y="2101932"/>
            <a:ext cx="4686336" cy="392628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7756" y="2980149"/>
            <a:ext cx="3676650" cy="1800225"/>
          </a:xfrm>
          <a:prstGeom prst="rect">
            <a:avLst/>
          </a:prstGeom>
        </p:spPr>
      </p:pic>
      <p:sp>
        <p:nvSpPr>
          <p:cNvPr id="5" name="TextBox 4"/>
          <p:cNvSpPr txBox="1"/>
          <p:nvPr/>
        </p:nvSpPr>
        <p:spPr>
          <a:xfrm>
            <a:off x="11726563" y="6339016"/>
            <a:ext cx="367408" cy="307777"/>
          </a:xfrm>
          <a:prstGeom prst="rect">
            <a:avLst/>
          </a:prstGeom>
          <a:noFill/>
        </p:spPr>
        <p:txBody>
          <a:bodyPr wrap="none" rtlCol="0">
            <a:spAutoFit/>
          </a:bodyPr>
          <a:lstStyle/>
          <a:p>
            <a:r>
              <a:rPr lang="en-US" sz="1400" dirty="0" smtClean="0"/>
              <a:t>20</a:t>
            </a:r>
            <a:endParaRPr lang="en-US" sz="1400" dirty="0"/>
          </a:p>
        </p:txBody>
      </p:sp>
    </p:spTree>
    <p:extLst>
      <p:ext uri="{BB962C8B-B14F-4D97-AF65-F5344CB8AC3E}">
        <p14:creationId xmlns:p14="http://schemas.microsoft.com/office/powerpoint/2010/main" val="2355102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WRF Model</a:t>
            </a:r>
            <a:endParaRPr lang="en-US" sz="3600" dirty="0">
              <a:solidFill>
                <a:schemeClr val="tx1">
                  <a:lumMod val="75000"/>
                  <a:lumOff val="25000"/>
                </a:schemeClr>
              </a:solidFill>
              <a:latin typeface="Bebas Neue" pitchFamily="34" charset="0"/>
            </a:endParaRPr>
          </a:p>
        </p:txBody>
      </p:sp>
      <p:pic>
        <p:nvPicPr>
          <p:cNvPr id="4" name="Picture 3"/>
          <p:cNvPicPr>
            <a:picLocks noChangeAspect="1"/>
          </p:cNvPicPr>
          <p:nvPr/>
        </p:nvPicPr>
        <p:blipFill>
          <a:blip r:embed="rId2"/>
          <a:stretch>
            <a:fillRect/>
          </a:stretch>
        </p:blipFill>
        <p:spPr>
          <a:xfrm>
            <a:off x="734769" y="1750524"/>
            <a:ext cx="3098981" cy="2125683"/>
          </a:xfrm>
          <a:prstGeom prst="rect">
            <a:avLst/>
          </a:prstGeom>
        </p:spPr>
      </p:pic>
      <p:pic>
        <p:nvPicPr>
          <p:cNvPr id="6" name="Picture 5"/>
          <p:cNvPicPr>
            <a:picLocks noChangeAspect="1"/>
          </p:cNvPicPr>
          <p:nvPr/>
        </p:nvPicPr>
        <p:blipFill>
          <a:blip r:embed="rId3"/>
          <a:stretch>
            <a:fillRect/>
          </a:stretch>
        </p:blipFill>
        <p:spPr>
          <a:xfrm>
            <a:off x="8048366" y="3842957"/>
            <a:ext cx="2647619" cy="2447619"/>
          </a:xfrm>
          <a:prstGeom prst="rect">
            <a:avLst/>
          </a:prstGeom>
        </p:spPr>
      </p:pic>
      <p:pic>
        <p:nvPicPr>
          <p:cNvPr id="7" name="Picture 6"/>
          <p:cNvPicPr>
            <a:picLocks noChangeAspect="1"/>
          </p:cNvPicPr>
          <p:nvPr/>
        </p:nvPicPr>
        <p:blipFill>
          <a:blip r:embed="rId4"/>
          <a:stretch>
            <a:fillRect/>
          </a:stretch>
        </p:blipFill>
        <p:spPr>
          <a:xfrm>
            <a:off x="3981960" y="2488476"/>
            <a:ext cx="1425789" cy="583278"/>
          </a:xfrm>
          <a:prstGeom prst="rect">
            <a:avLst/>
          </a:prstGeom>
        </p:spPr>
      </p:pic>
      <p:pic>
        <p:nvPicPr>
          <p:cNvPr id="10" name="Picture 9"/>
          <p:cNvPicPr>
            <a:picLocks noChangeAspect="1"/>
          </p:cNvPicPr>
          <p:nvPr/>
        </p:nvPicPr>
        <p:blipFill>
          <a:blip r:embed="rId4"/>
          <a:stretch>
            <a:fillRect/>
          </a:stretch>
        </p:blipFill>
        <p:spPr>
          <a:xfrm flipH="1">
            <a:off x="6361320" y="5095760"/>
            <a:ext cx="1425789" cy="583278"/>
          </a:xfrm>
          <a:prstGeom prst="rect">
            <a:avLst/>
          </a:prstGeom>
        </p:spPr>
      </p:pic>
      <p:pic>
        <p:nvPicPr>
          <p:cNvPr id="5" name="Picture 4"/>
          <p:cNvPicPr>
            <a:picLocks noChangeAspect="1"/>
          </p:cNvPicPr>
          <p:nvPr/>
        </p:nvPicPr>
        <p:blipFill rotWithShape="1">
          <a:blip r:embed="rId5"/>
          <a:srcRect b="7065"/>
          <a:stretch/>
        </p:blipFill>
        <p:spPr>
          <a:xfrm>
            <a:off x="1676076" y="4538196"/>
            <a:ext cx="2161905" cy="1708226"/>
          </a:xfrm>
          <a:prstGeom prst="rect">
            <a:avLst/>
          </a:prstGeom>
        </p:spPr>
      </p:pic>
      <p:pic>
        <p:nvPicPr>
          <p:cNvPr id="11" name="Picture 10"/>
          <p:cNvPicPr>
            <a:picLocks noChangeAspect="1"/>
          </p:cNvPicPr>
          <p:nvPr/>
        </p:nvPicPr>
        <p:blipFill rotWithShape="1">
          <a:blip r:embed="rId6"/>
          <a:srcRect r="13068" b="3197"/>
          <a:stretch/>
        </p:blipFill>
        <p:spPr>
          <a:xfrm>
            <a:off x="3968611" y="4538196"/>
            <a:ext cx="2028428" cy="1696350"/>
          </a:xfrm>
          <a:prstGeom prst="rect">
            <a:avLst/>
          </a:prstGeom>
        </p:spPr>
      </p:pic>
      <p:sp>
        <p:nvSpPr>
          <p:cNvPr id="12" name="Rectangle 11"/>
          <p:cNvSpPr/>
          <p:nvPr/>
        </p:nvSpPr>
        <p:spPr>
          <a:xfrm rot="10800000" flipH="1" flipV="1">
            <a:off x="5535276" y="1717274"/>
            <a:ext cx="1990576" cy="21525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err="1" smtClean="0"/>
              <a:t>Namelist</a:t>
            </a:r>
            <a:endParaRPr lang="en-US" dirty="0" smtClean="0"/>
          </a:p>
          <a:p>
            <a:pPr algn="ctr"/>
            <a:r>
              <a:rPr lang="en-US" dirty="0" smtClean="0"/>
              <a:t>Configuration</a:t>
            </a:r>
            <a:endParaRPr lang="en-US" dirty="0"/>
          </a:p>
        </p:txBody>
      </p:sp>
      <p:sp>
        <p:nvSpPr>
          <p:cNvPr id="14" name="Bent-Up Arrow 13"/>
          <p:cNvSpPr/>
          <p:nvPr/>
        </p:nvSpPr>
        <p:spPr>
          <a:xfrm flipV="1">
            <a:off x="7653378" y="2532098"/>
            <a:ext cx="1478747" cy="107931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726563" y="6339016"/>
            <a:ext cx="367408" cy="307777"/>
          </a:xfrm>
          <a:prstGeom prst="rect">
            <a:avLst/>
          </a:prstGeom>
          <a:noFill/>
        </p:spPr>
        <p:txBody>
          <a:bodyPr wrap="none" rtlCol="0">
            <a:spAutoFit/>
          </a:bodyPr>
          <a:lstStyle/>
          <a:p>
            <a:r>
              <a:rPr lang="en-US" sz="1400" dirty="0" smtClean="0"/>
              <a:t>21</a:t>
            </a:r>
            <a:endParaRPr lang="en-US" sz="1400" dirty="0"/>
          </a:p>
        </p:txBody>
      </p:sp>
    </p:spTree>
    <p:extLst>
      <p:ext uri="{BB962C8B-B14F-4D97-AF65-F5344CB8AC3E}">
        <p14:creationId xmlns:p14="http://schemas.microsoft.com/office/powerpoint/2010/main" val="3134556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300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7556" y="3149934"/>
            <a:ext cx="8095803" cy="1306535"/>
          </a:xfrm>
        </p:spPr>
        <p:txBody>
          <a:bodyPr/>
          <a:lstStyle/>
          <a:p>
            <a:r>
              <a:rPr lang="en-US" dirty="0" smtClean="0"/>
              <a:t>PERFORMANCE</a:t>
            </a:r>
          </a:p>
          <a:p>
            <a:r>
              <a:rPr lang="en-US" dirty="0" smtClean="0"/>
              <a:t>EVALUATION</a:t>
            </a:r>
            <a:endParaRPr lang="en-US" dirty="0"/>
          </a:p>
        </p:txBody>
      </p:sp>
    </p:spTree>
    <p:extLst>
      <p:ext uri="{BB962C8B-B14F-4D97-AF65-F5344CB8AC3E}">
        <p14:creationId xmlns:p14="http://schemas.microsoft.com/office/powerpoint/2010/main" val="3710341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532" y="5415146"/>
            <a:ext cx="4058315" cy="783157"/>
          </a:xfrm>
          <a:prstGeom prst="rect">
            <a:avLst/>
          </a:prstGeom>
          <a:solidFill>
            <a:srgbClr val="3CB5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CEP Based Filtering</a:t>
            </a:r>
            <a:endParaRPr lang="en-US" sz="3600" dirty="0">
              <a:solidFill>
                <a:schemeClr val="tx1">
                  <a:lumMod val="75000"/>
                  <a:lumOff val="25000"/>
                </a:schemeClr>
              </a:solidFill>
              <a:latin typeface="Bebas Neue" pitchFamily="34" charset="0"/>
            </a:endParaRPr>
          </a:p>
        </p:txBody>
      </p:sp>
      <p:sp>
        <p:nvSpPr>
          <p:cNvPr id="14" name="Rectangle 13"/>
          <p:cNvSpPr/>
          <p:nvPr/>
        </p:nvSpPr>
        <p:spPr>
          <a:xfrm>
            <a:off x="1439100" y="2497904"/>
            <a:ext cx="4282826" cy="307777"/>
          </a:xfrm>
          <a:prstGeom prst="rect">
            <a:avLst/>
          </a:prstGeom>
        </p:spPr>
        <p:txBody>
          <a:bodyPr wrap="square">
            <a:spAutoFit/>
          </a:bodyPr>
          <a:lstStyle/>
          <a:p>
            <a:pPr marL="171450" indent="-171450">
              <a:buFont typeface="Arial" panose="020B0604020202020204" pitchFamily="34" charset="0"/>
              <a:buChar char="•"/>
            </a:pPr>
            <a:r>
              <a:rPr lang="en-US" sz="1400" kern="3000" spc="30" dirty="0">
                <a:solidFill>
                  <a:schemeClr val="tx1">
                    <a:lumMod val="65000"/>
                    <a:lumOff val="35000"/>
                  </a:schemeClr>
                </a:solidFill>
                <a:latin typeface="Source Sans Pro" pitchFamily="34" charset="0"/>
              </a:rPr>
              <a:t>Best 4 layer Lifted Index</a:t>
            </a:r>
            <a:endParaRPr lang="en-US" sz="1400" kern="3000" spc="30" dirty="0" smtClean="0">
              <a:solidFill>
                <a:schemeClr val="tx1">
                  <a:lumMod val="65000"/>
                  <a:lumOff val="35000"/>
                </a:schemeClr>
              </a:solidFill>
              <a:latin typeface="Source Sans Pro" pitchFamily="34" charset="0"/>
            </a:endParaRPr>
          </a:p>
        </p:txBody>
      </p:sp>
      <p:sp>
        <p:nvSpPr>
          <p:cNvPr id="15" name="Rectangle 14"/>
          <p:cNvSpPr/>
          <p:nvPr/>
        </p:nvSpPr>
        <p:spPr>
          <a:xfrm>
            <a:off x="1439100" y="2890778"/>
            <a:ext cx="4282826" cy="307777"/>
          </a:xfrm>
          <a:prstGeom prst="rect">
            <a:avLst/>
          </a:prstGeom>
        </p:spPr>
        <p:txBody>
          <a:bodyPr wrap="square">
            <a:spAutoFit/>
          </a:bodyPr>
          <a:lstStyle/>
          <a:p>
            <a:pPr marL="171450" indent="-171450">
              <a:buFont typeface="Arial" panose="020B0604020202020204" pitchFamily="34" charset="0"/>
              <a:buChar char="•"/>
            </a:pPr>
            <a:r>
              <a:rPr lang="en-US" sz="1400" kern="3000" spc="30" dirty="0">
                <a:solidFill>
                  <a:schemeClr val="tx1">
                    <a:lumMod val="65000"/>
                    <a:lumOff val="35000"/>
                  </a:schemeClr>
                </a:solidFill>
                <a:latin typeface="Source Sans Pro" pitchFamily="34" charset="0"/>
              </a:rPr>
              <a:t>Storm Relative </a:t>
            </a:r>
            <a:r>
              <a:rPr lang="en-US" sz="1400" kern="3000" spc="30" dirty="0" err="1" smtClean="0">
                <a:solidFill>
                  <a:schemeClr val="tx1">
                    <a:lumMod val="65000"/>
                    <a:lumOff val="35000"/>
                  </a:schemeClr>
                </a:solidFill>
                <a:latin typeface="Source Sans Pro" pitchFamily="34" charset="0"/>
              </a:rPr>
              <a:t>Helicity</a:t>
            </a:r>
            <a:endParaRPr lang="en-US" sz="1400" kern="3000" spc="30" dirty="0" smtClean="0">
              <a:solidFill>
                <a:schemeClr val="tx1">
                  <a:lumMod val="65000"/>
                  <a:lumOff val="35000"/>
                </a:schemeClr>
              </a:solidFill>
              <a:latin typeface="Source Sans Pro" pitchFamily="34" charset="0"/>
            </a:endParaRPr>
          </a:p>
        </p:txBody>
      </p:sp>
      <p:sp>
        <p:nvSpPr>
          <p:cNvPr id="17" name="Rectangle 16"/>
          <p:cNvSpPr/>
          <p:nvPr/>
        </p:nvSpPr>
        <p:spPr>
          <a:xfrm>
            <a:off x="1439100" y="1972333"/>
            <a:ext cx="2836674" cy="338554"/>
          </a:xfrm>
          <a:prstGeom prst="rect">
            <a:avLst/>
          </a:prstGeom>
          <a:solidFill>
            <a:schemeClr val="accent5">
              <a:lumMod val="50000"/>
            </a:schemeClr>
          </a:solidFill>
          <a:ln w="57150">
            <a:noFill/>
          </a:ln>
          <a:effectLst/>
        </p:spPr>
        <p:txBody>
          <a:bodyPr wrap="none">
            <a:spAutoFit/>
          </a:bodyPr>
          <a:lstStyle/>
          <a:p>
            <a:r>
              <a:rPr lang="en-US" sz="1600" b="1" kern="3000" spc="30" dirty="0" smtClean="0">
                <a:solidFill>
                  <a:schemeClr val="bg1"/>
                </a:solidFill>
                <a:latin typeface="Source Sans Pro" pitchFamily="34" charset="0"/>
              </a:rPr>
              <a:t>Using Thunderstorm Indices</a:t>
            </a:r>
            <a:endParaRPr lang="ms-MY" sz="1600" b="1" dirty="0">
              <a:solidFill>
                <a:schemeClr val="bg1"/>
              </a:solidFill>
              <a:latin typeface="Source Sans Pro" pitchFamily="34" charset="0"/>
            </a:endParaRPr>
          </a:p>
        </p:txBody>
      </p:sp>
      <p:sp>
        <p:nvSpPr>
          <p:cNvPr id="4" name="TextBox 3"/>
          <p:cNvSpPr txBox="1"/>
          <p:nvPr/>
        </p:nvSpPr>
        <p:spPr>
          <a:xfrm>
            <a:off x="1152645" y="5448447"/>
            <a:ext cx="4161338" cy="769441"/>
          </a:xfrm>
          <a:prstGeom prst="rect">
            <a:avLst/>
          </a:prstGeom>
          <a:noFill/>
        </p:spPr>
        <p:txBody>
          <a:bodyPr wrap="square" rtlCol="0">
            <a:spAutoFit/>
          </a:bodyPr>
          <a:lstStyle/>
          <a:p>
            <a:r>
              <a:rPr lang="en-US" sz="2000" b="1" dirty="0">
                <a:solidFill>
                  <a:schemeClr val="bg1"/>
                </a:solidFill>
              </a:rPr>
              <a:t>23866 Input Data Records</a:t>
            </a:r>
          </a:p>
          <a:p>
            <a:r>
              <a:rPr lang="en-US" sz="2400" b="1" dirty="0">
                <a:solidFill>
                  <a:schemeClr val="bg1"/>
                </a:solidFill>
              </a:rPr>
              <a:t>Execution Time : </a:t>
            </a:r>
            <a:r>
              <a:rPr lang="en-US" sz="2400" b="1" dirty="0" smtClean="0">
                <a:solidFill>
                  <a:schemeClr val="bg1"/>
                </a:solidFill>
              </a:rPr>
              <a:t>15.75 seconds</a:t>
            </a:r>
            <a:endParaRPr lang="en-US" sz="2400" b="1" dirty="0">
              <a:solidFill>
                <a:schemeClr val="bg1"/>
              </a:solidFill>
            </a:endParaRPr>
          </a:p>
        </p:txBody>
      </p:sp>
      <p:sp>
        <p:nvSpPr>
          <p:cNvPr id="10" name="Rectangle 9"/>
          <p:cNvSpPr/>
          <p:nvPr/>
        </p:nvSpPr>
        <p:spPr>
          <a:xfrm>
            <a:off x="1439100" y="3281061"/>
            <a:ext cx="4282826" cy="307777"/>
          </a:xfrm>
          <a:prstGeom prst="rect">
            <a:avLst/>
          </a:prstGeom>
        </p:spPr>
        <p:txBody>
          <a:bodyPr wrap="square">
            <a:spAutoFit/>
          </a:bodyPr>
          <a:lstStyle/>
          <a:p>
            <a:pPr marL="171450" indent="-171450">
              <a:buFont typeface="Arial" panose="020B0604020202020204" pitchFamily="34" charset="0"/>
              <a:buChar char="•"/>
            </a:pPr>
            <a:r>
              <a:rPr lang="en-US" sz="1400" kern="3000" spc="30" dirty="0">
                <a:solidFill>
                  <a:schemeClr val="tx1">
                    <a:lumMod val="65000"/>
                    <a:lumOff val="35000"/>
                  </a:schemeClr>
                </a:solidFill>
                <a:latin typeface="Source Sans Pro" pitchFamily="34" charset="0"/>
              </a:rPr>
              <a:t>Convective Inhibition</a:t>
            </a:r>
            <a:endParaRPr lang="en-US" sz="1400" kern="3000" spc="30" dirty="0" smtClean="0">
              <a:solidFill>
                <a:schemeClr val="tx1">
                  <a:lumMod val="65000"/>
                  <a:lumOff val="35000"/>
                </a:schemeClr>
              </a:solidFill>
              <a:latin typeface="Source Sans Pro" pitchFamily="34" charset="0"/>
            </a:endParaRPr>
          </a:p>
        </p:txBody>
      </p:sp>
      <p:pic>
        <p:nvPicPr>
          <p:cNvPr id="3" name="Picture 2"/>
          <p:cNvPicPr>
            <a:picLocks noChangeAspect="1"/>
          </p:cNvPicPr>
          <p:nvPr/>
        </p:nvPicPr>
        <p:blipFill>
          <a:blip r:embed="rId3"/>
          <a:stretch>
            <a:fillRect/>
          </a:stretch>
        </p:blipFill>
        <p:spPr>
          <a:xfrm>
            <a:off x="5462649" y="1972333"/>
            <a:ext cx="6647318" cy="4258438"/>
          </a:xfrm>
          <a:prstGeom prst="rect">
            <a:avLst/>
          </a:prstGeom>
        </p:spPr>
      </p:pic>
      <p:sp>
        <p:nvSpPr>
          <p:cNvPr id="11" name="TextBox 10"/>
          <p:cNvSpPr txBox="1"/>
          <p:nvPr/>
        </p:nvSpPr>
        <p:spPr>
          <a:xfrm>
            <a:off x="11726563" y="6339016"/>
            <a:ext cx="367408" cy="307777"/>
          </a:xfrm>
          <a:prstGeom prst="rect">
            <a:avLst/>
          </a:prstGeom>
          <a:noFill/>
        </p:spPr>
        <p:txBody>
          <a:bodyPr wrap="none" rtlCol="0">
            <a:spAutoFit/>
          </a:bodyPr>
          <a:lstStyle/>
          <a:p>
            <a:r>
              <a:rPr lang="en-US" sz="1400" dirty="0" smtClean="0"/>
              <a:t>23</a:t>
            </a:r>
            <a:endParaRPr lang="en-US" sz="1400" dirty="0"/>
          </a:p>
        </p:txBody>
      </p:sp>
    </p:spTree>
    <p:extLst>
      <p:ext uri="{BB962C8B-B14F-4D97-AF65-F5344CB8AC3E}">
        <p14:creationId xmlns:p14="http://schemas.microsoft.com/office/powerpoint/2010/main" val="1045800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750" fill="hold"/>
                                        <p:tgtEl>
                                          <p:spTgt spid="17"/>
                                        </p:tgtEl>
                                        <p:attrNameLst>
                                          <p:attrName>ppt_x</p:attrName>
                                        </p:attrNameLst>
                                      </p:cBhvr>
                                      <p:tavLst>
                                        <p:tav tm="0">
                                          <p:val>
                                            <p:strVal val="#ppt_x"/>
                                          </p:val>
                                        </p:tav>
                                        <p:tav tm="100000">
                                          <p:val>
                                            <p:strVal val="#ppt_x"/>
                                          </p:val>
                                        </p:tav>
                                      </p:tavLst>
                                    </p:anim>
                                    <p:anim calcmode="lin" valueType="num">
                                      <p:cBhvr additive="base">
                                        <p:cTn id="13" dur="750" fill="hold"/>
                                        <p:tgtEl>
                                          <p:spTgt spid="17"/>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750" fill="hold"/>
                                        <p:tgtEl>
                                          <p:spTgt spid="14"/>
                                        </p:tgtEl>
                                        <p:attrNameLst>
                                          <p:attrName>ppt_x</p:attrName>
                                        </p:attrNameLst>
                                      </p:cBhvr>
                                      <p:tavLst>
                                        <p:tav tm="0">
                                          <p:val>
                                            <p:strVal val="#ppt_x"/>
                                          </p:val>
                                        </p:tav>
                                        <p:tav tm="100000">
                                          <p:val>
                                            <p:strVal val="#ppt_x"/>
                                          </p:val>
                                        </p:tav>
                                      </p:tavLst>
                                    </p:anim>
                                    <p:anim calcmode="lin" valueType="num">
                                      <p:cBhvr additive="base">
                                        <p:cTn id="18" dur="75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45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750" fill="hold"/>
                                        <p:tgtEl>
                                          <p:spTgt spid="10"/>
                                        </p:tgtEl>
                                        <p:attrNameLst>
                                          <p:attrName>ppt_x</p:attrName>
                                        </p:attrNameLst>
                                      </p:cBhvr>
                                      <p:tavLst>
                                        <p:tav tm="0">
                                          <p:val>
                                            <p:strVal val="#ppt_x"/>
                                          </p:val>
                                        </p:tav>
                                        <p:tav tm="100000">
                                          <p:val>
                                            <p:strVal val="#ppt_x"/>
                                          </p:val>
                                        </p:tav>
                                      </p:tavLst>
                                    </p:anim>
                                    <p:anim calcmode="lin" valueType="num">
                                      <p:cBhvr additive="base">
                                        <p:cTn id="26" dur="750" fill="hold"/>
                                        <p:tgtEl>
                                          <p:spTgt spid="10"/>
                                        </p:tgtEl>
                                        <p:attrNameLst>
                                          <p:attrName>ppt_y</p:attrName>
                                        </p:attrNameLst>
                                      </p:cBhvr>
                                      <p:tavLst>
                                        <p:tav tm="0">
                                          <p:val>
                                            <p:strVal val="1+#ppt_h/2"/>
                                          </p:val>
                                        </p:tav>
                                        <p:tav tm="100000">
                                          <p:val>
                                            <p:strVal val="#ppt_y"/>
                                          </p:val>
                                        </p:tav>
                                      </p:tavLst>
                                    </p:anim>
                                  </p:childTnLst>
                                </p:cTn>
                              </p:par>
                            </p:childTnLst>
                          </p:cTn>
                        </p:par>
                        <p:par>
                          <p:cTn id="27" fill="hold">
                            <p:stCondLst>
                              <p:cond delay="2700"/>
                            </p:stCondLst>
                            <p:childTnLst>
                              <p:par>
                                <p:cTn id="28" presetID="10"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200"/>
                            </p:stCondLst>
                            <p:childTnLst>
                              <p:par>
                                <p:cTn id="32" presetID="26" presetClass="emph" presetSubtype="0" repeatCount="indefinite" fill="hold" grpId="0" nodeType="afterEffect">
                                  <p:stCondLst>
                                    <p:cond delay="0"/>
                                  </p:stCondLst>
                                  <p:endCondLst>
                                    <p:cond evt="onNext" delay="0">
                                      <p:tgtEl>
                                        <p:sldTgt/>
                                      </p:tgtEl>
                                    </p:cond>
                                  </p:endCondLst>
                                  <p:childTnLst>
                                    <p:animEffect transition="out" filter="fade">
                                      <p:cBhvr>
                                        <p:cTn id="33" dur="500" tmFilter="0, 0; .2, .5; .8, .5; 1, 0"/>
                                        <p:tgtEl>
                                          <p:spTgt spid="5"/>
                                        </p:tgtEl>
                                      </p:cBhvr>
                                    </p:animEffect>
                                    <p:animScale>
                                      <p:cBhvr>
                                        <p:cTn id="34" dur="250" autoRev="1" fill="hold"/>
                                        <p:tgtEl>
                                          <p:spTgt spid="5"/>
                                        </p:tgtEl>
                                      </p:cBhvr>
                                      <p:by x="105000" y="105000"/>
                                    </p:animScale>
                                  </p:childTnLst>
                                  <p:subTnLst>
                                    <p:set>
                                      <p:cBhvr override="childStyle">
                                        <p:cTn dur="1" fill="hold" display="0" masterRel="sameClick" afterEffect="1">
                                          <p:stCondLst>
                                            <p:cond evt="end" delay="0">
                                              <p:tn val="32"/>
                                            </p:cond>
                                          </p:stCondLst>
                                        </p:cTn>
                                        <p:tgtEl>
                                          <p:spTgt spid="5"/>
                                        </p:tgtEl>
                                        <p:attrNameLst>
                                          <p:attrName>style.visibility</p:attrName>
                                        </p:attrNameLst>
                                      </p:cBhvr>
                                      <p:to>
                                        <p:strVal val="hidden"/>
                                      </p:to>
                                    </p:set>
                                  </p:subTnLst>
                                </p:cTn>
                              </p:par>
                            </p:childTnLst>
                          </p:cTn>
                        </p:par>
                        <p:par>
                          <p:cTn id="35" fill="hold">
                            <p:stCondLst>
                              <p:cond delay="3700"/>
                            </p:stCondLst>
                            <p:childTnLst>
                              <p:par>
                                <p:cTn id="36" presetID="10" presetClass="entr" presetSubtype="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3" grpId="0"/>
      <p:bldP spid="14" grpId="0"/>
      <p:bldP spid="15" grpId="0"/>
      <p:bldP spid="17" grpId="0" animBg="1"/>
      <p:bldP spid="4"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ML Based Clustering</a:t>
            </a:r>
            <a:endParaRPr lang="en-US" sz="3600" dirty="0">
              <a:solidFill>
                <a:schemeClr val="tx1">
                  <a:lumMod val="75000"/>
                  <a:lumOff val="25000"/>
                </a:schemeClr>
              </a:solidFill>
              <a:latin typeface="Bebas Neue" pitchFamily="34" charset="0"/>
            </a:endParaRPr>
          </a:p>
        </p:txBody>
      </p:sp>
      <p:pic>
        <p:nvPicPr>
          <p:cNvPr id="2" name="Picture 1"/>
          <p:cNvPicPr>
            <a:picLocks noChangeAspect="1"/>
          </p:cNvPicPr>
          <p:nvPr/>
        </p:nvPicPr>
        <p:blipFill>
          <a:blip r:embed="rId3"/>
          <a:stretch>
            <a:fillRect/>
          </a:stretch>
        </p:blipFill>
        <p:spPr>
          <a:xfrm>
            <a:off x="1134972" y="2649994"/>
            <a:ext cx="4903017" cy="3390384"/>
          </a:xfrm>
          <a:prstGeom prst="rect">
            <a:avLst/>
          </a:prstGeom>
        </p:spPr>
      </p:pic>
      <p:pic>
        <p:nvPicPr>
          <p:cNvPr id="6" name="Picture 5"/>
          <p:cNvPicPr>
            <a:picLocks noChangeAspect="1"/>
          </p:cNvPicPr>
          <p:nvPr/>
        </p:nvPicPr>
        <p:blipFill>
          <a:blip r:embed="rId4"/>
          <a:stretch>
            <a:fillRect/>
          </a:stretch>
        </p:blipFill>
        <p:spPr>
          <a:xfrm>
            <a:off x="6634124" y="2649994"/>
            <a:ext cx="4957367" cy="3391883"/>
          </a:xfrm>
          <a:prstGeom prst="rect">
            <a:avLst/>
          </a:prstGeom>
        </p:spPr>
      </p:pic>
      <p:sp>
        <p:nvSpPr>
          <p:cNvPr id="8" name="TextBox 7"/>
          <p:cNvSpPr txBox="1"/>
          <p:nvPr/>
        </p:nvSpPr>
        <p:spPr>
          <a:xfrm>
            <a:off x="1333538" y="2099804"/>
            <a:ext cx="4743446" cy="677108"/>
          </a:xfrm>
          <a:prstGeom prst="rect">
            <a:avLst/>
          </a:prstGeom>
          <a:noFill/>
        </p:spPr>
        <p:txBody>
          <a:bodyPr wrap="square" rtlCol="0">
            <a:spAutoFit/>
          </a:bodyPr>
          <a:lstStyle/>
          <a:p>
            <a:r>
              <a:rPr lang="en-US" sz="2000" b="1" kern="3000" spc="30" dirty="0">
                <a:solidFill>
                  <a:schemeClr val="tx2">
                    <a:lumMod val="75000"/>
                  </a:schemeClr>
                </a:solidFill>
                <a:latin typeface="Source Sans Pro" pitchFamily="34" charset="0"/>
              </a:rPr>
              <a:t>K-Means Algorithm : </a:t>
            </a:r>
            <a:r>
              <a:rPr lang="en-US" sz="2000" b="1" kern="3000" spc="30" dirty="0" smtClean="0">
                <a:solidFill>
                  <a:schemeClr val="tx2">
                    <a:lumMod val="75000"/>
                  </a:schemeClr>
                </a:solidFill>
                <a:latin typeface="Source Sans Pro" pitchFamily="34" charset="0"/>
              </a:rPr>
              <a:t>19.299 seconds</a:t>
            </a:r>
            <a:endParaRPr lang="ms-MY" sz="2000" b="1" dirty="0">
              <a:solidFill>
                <a:schemeClr val="tx2">
                  <a:lumMod val="75000"/>
                </a:schemeClr>
              </a:solidFill>
              <a:latin typeface="Source Sans Pro" pitchFamily="34" charset="0"/>
            </a:endParaRPr>
          </a:p>
          <a:p>
            <a:endParaRPr lang="en-US" dirty="0"/>
          </a:p>
        </p:txBody>
      </p:sp>
      <p:sp>
        <p:nvSpPr>
          <p:cNvPr id="18" name="TextBox 17"/>
          <p:cNvSpPr txBox="1"/>
          <p:nvPr/>
        </p:nvSpPr>
        <p:spPr>
          <a:xfrm>
            <a:off x="6972418" y="2112877"/>
            <a:ext cx="4276231" cy="677108"/>
          </a:xfrm>
          <a:prstGeom prst="rect">
            <a:avLst/>
          </a:prstGeom>
          <a:noFill/>
        </p:spPr>
        <p:txBody>
          <a:bodyPr wrap="square" rtlCol="0">
            <a:spAutoFit/>
          </a:bodyPr>
          <a:lstStyle/>
          <a:p>
            <a:r>
              <a:rPr lang="en-US" sz="2000" b="1" kern="3000" spc="30" dirty="0" smtClean="0">
                <a:solidFill>
                  <a:schemeClr val="tx2">
                    <a:lumMod val="75000"/>
                  </a:schemeClr>
                </a:solidFill>
                <a:latin typeface="Source Sans Pro" pitchFamily="34" charset="0"/>
              </a:rPr>
              <a:t>GMM </a:t>
            </a:r>
            <a:r>
              <a:rPr lang="en-US" sz="2000" b="1" kern="3000" spc="30" dirty="0">
                <a:solidFill>
                  <a:schemeClr val="tx2">
                    <a:lumMod val="75000"/>
                  </a:schemeClr>
                </a:solidFill>
                <a:latin typeface="Source Sans Pro" pitchFamily="34" charset="0"/>
              </a:rPr>
              <a:t>Algorithm : </a:t>
            </a:r>
            <a:r>
              <a:rPr lang="en-US" sz="2000" b="1" kern="3000" spc="30" dirty="0" smtClean="0">
                <a:solidFill>
                  <a:schemeClr val="tx2">
                    <a:lumMod val="75000"/>
                  </a:schemeClr>
                </a:solidFill>
                <a:latin typeface="Source Sans Pro" pitchFamily="34" charset="0"/>
              </a:rPr>
              <a:t>63.063 </a:t>
            </a:r>
            <a:r>
              <a:rPr lang="en-US" sz="2000" b="1" kern="3000" spc="30" dirty="0">
                <a:solidFill>
                  <a:schemeClr val="tx2">
                    <a:lumMod val="75000"/>
                  </a:schemeClr>
                </a:solidFill>
                <a:latin typeface="Source Sans Pro" pitchFamily="34" charset="0"/>
              </a:rPr>
              <a:t>seconds</a:t>
            </a:r>
            <a:endParaRPr lang="ms-MY" sz="2000" b="1" dirty="0">
              <a:solidFill>
                <a:schemeClr val="tx2">
                  <a:lumMod val="75000"/>
                </a:schemeClr>
              </a:solidFill>
              <a:latin typeface="Source Sans Pro" pitchFamily="34" charset="0"/>
            </a:endParaRPr>
          </a:p>
          <a:p>
            <a:endParaRPr lang="en-US" dirty="0"/>
          </a:p>
        </p:txBody>
      </p:sp>
      <p:sp>
        <p:nvSpPr>
          <p:cNvPr id="10" name="TextBox 9"/>
          <p:cNvSpPr txBox="1"/>
          <p:nvPr/>
        </p:nvSpPr>
        <p:spPr>
          <a:xfrm>
            <a:off x="11726563" y="6339016"/>
            <a:ext cx="367408" cy="307777"/>
          </a:xfrm>
          <a:prstGeom prst="rect">
            <a:avLst/>
          </a:prstGeom>
          <a:noFill/>
        </p:spPr>
        <p:txBody>
          <a:bodyPr wrap="none" rtlCol="0">
            <a:spAutoFit/>
          </a:bodyPr>
          <a:lstStyle/>
          <a:p>
            <a:r>
              <a:rPr lang="en-US" sz="1400" dirty="0" smtClean="0"/>
              <a:t>24</a:t>
            </a:r>
            <a:endParaRPr lang="en-US" sz="1400" dirty="0"/>
          </a:p>
        </p:txBody>
      </p:sp>
    </p:spTree>
    <p:extLst>
      <p:ext uri="{BB962C8B-B14F-4D97-AF65-F5344CB8AC3E}">
        <p14:creationId xmlns:p14="http://schemas.microsoft.com/office/powerpoint/2010/main" val="646172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8" grpId="0"/>
      <p:bldP spid="1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464314" y="-2843487"/>
            <a:ext cx="3492153" cy="2742985"/>
          </a:xfrm>
          <a:prstGeom prst="rect">
            <a:avLst/>
          </a:prstGeom>
          <a:solidFill>
            <a:srgbClr val="3C8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b="1" spc="-300" dirty="0">
              <a:latin typeface="Rockwell" panose="02060603020205020403" pitchFamily="18" charset="0"/>
            </a:endParaRPr>
          </a:p>
        </p:txBody>
      </p:sp>
      <p:sp>
        <p:nvSpPr>
          <p:cNvPr id="17" name="Rectangle 16"/>
          <p:cNvSpPr/>
          <p:nvPr/>
        </p:nvSpPr>
        <p:spPr>
          <a:xfrm>
            <a:off x="1082198" y="2277640"/>
            <a:ext cx="3276046" cy="907941"/>
          </a:xfrm>
          <a:prstGeom prst="rect">
            <a:avLst/>
          </a:prstGeom>
        </p:spPr>
        <p:txBody>
          <a:bodyPr wrap="square">
            <a:spAutoFit/>
          </a:bodyPr>
          <a:lstStyle/>
          <a:p>
            <a:pPr marL="171450" indent="-171450">
              <a:buFont typeface="Arial" pitchFamily="34" charset="0"/>
              <a:buChar char="•"/>
            </a:pPr>
            <a:r>
              <a:rPr lang="en-US" sz="1400" kern="3000" spc="30" dirty="0">
                <a:solidFill>
                  <a:schemeClr val="bg1">
                    <a:lumMod val="85000"/>
                  </a:schemeClr>
                </a:solidFill>
                <a:latin typeface="Source Sans Pro" pitchFamily="34" charset="0"/>
              </a:rPr>
              <a:t>Without </a:t>
            </a:r>
            <a:r>
              <a:rPr lang="en-US" sz="1400" kern="3000" spc="30" dirty="0" smtClean="0">
                <a:solidFill>
                  <a:schemeClr val="bg1">
                    <a:lumMod val="85000"/>
                  </a:schemeClr>
                </a:solidFill>
                <a:latin typeface="Source Sans Pro" pitchFamily="34" charset="0"/>
              </a:rPr>
              <a:t>Preprocessing</a:t>
            </a:r>
            <a:br>
              <a:rPr lang="en-US" sz="1400" kern="3000" spc="30" dirty="0" smtClean="0">
                <a:solidFill>
                  <a:schemeClr val="bg1">
                    <a:lumMod val="85000"/>
                  </a:schemeClr>
                </a:solidFill>
                <a:latin typeface="Source Sans Pro" pitchFamily="34" charset="0"/>
              </a:rPr>
            </a:br>
            <a:endParaRPr lang="en-US" sz="1400" kern="3000" spc="30" dirty="0">
              <a:solidFill>
                <a:schemeClr val="bg1">
                  <a:lumMod val="85000"/>
                </a:schemeClr>
              </a:solidFill>
              <a:latin typeface="Source Sans Pro" pitchFamily="34" charset="0"/>
            </a:endParaRPr>
          </a:p>
          <a:p>
            <a:pPr marL="171450" indent="-171450">
              <a:buFont typeface="Arial" pitchFamily="34" charset="0"/>
              <a:buChar char="•"/>
            </a:pPr>
            <a:r>
              <a:rPr lang="en-US" sz="1400" kern="3000" spc="30" dirty="0">
                <a:solidFill>
                  <a:schemeClr val="bg1">
                    <a:lumMod val="85000"/>
                  </a:schemeClr>
                </a:solidFill>
                <a:latin typeface="Source Sans Pro" pitchFamily="34" charset="0"/>
              </a:rPr>
              <a:t>Total Execution Time </a:t>
            </a:r>
            <a:r>
              <a:rPr lang="en-US" sz="1400" kern="3000" spc="30" dirty="0" smtClean="0">
                <a:solidFill>
                  <a:schemeClr val="bg1">
                    <a:lumMod val="85000"/>
                  </a:schemeClr>
                </a:solidFill>
                <a:latin typeface="Source Sans Pro" pitchFamily="34" charset="0"/>
              </a:rPr>
              <a:t>:745 </a:t>
            </a:r>
            <a:r>
              <a:rPr lang="en-US" sz="1400" kern="3000" spc="30" dirty="0">
                <a:solidFill>
                  <a:schemeClr val="bg1">
                    <a:lumMod val="85000"/>
                  </a:schemeClr>
                </a:solidFill>
                <a:latin typeface="Source Sans Pro" pitchFamily="34" charset="0"/>
              </a:rPr>
              <a:t>seconds</a:t>
            </a:r>
            <a:endParaRPr lang="en-US" sz="1400" kern="3000" spc="30" dirty="0" smtClean="0">
              <a:solidFill>
                <a:schemeClr val="bg1">
                  <a:lumMod val="85000"/>
                </a:schemeClr>
              </a:solidFill>
              <a:latin typeface="Source Sans Pro" pitchFamily="34" charset="0"/>
            </a:endParaRPr>
          </a:p>
          <a:p>
            <a:endParaRPr lang="en-US" sz="1100" kern="3000" spc="30" dirty="0">
              <a:solidFill>
                <a:schemeClr val="bg1">
                  <a:lumMod val="85000"/>
                </a:schemeClr>
              </a:solidFill>
              <a:latin typeface="Source Sans Pro" pitchFamily="34" charset="0"/>
            </a:endParaRPr>
          </a:p>
        </p:txBody>
      </p:sp>
      <p:sp>
        <p:nvSpPr>
          <p:cNvPr id="18" name="Rectangle 17"/>
          <p:cNvSpPr/>
          <p:nvPr/>
        </p:nvSpPr>
        <p:spPr>
          <a:xfrm>
            <a:off x="1224703" y="1840808"/>
            <a:ext cx="1287532" cy="369332"/>
          </a:xfrm>
          <a:prstGeom prst="rect">
            <a:avLst/>
          </a:prstGeom>
        </p:spPr>
        <p:txBody>
          <a:bodyPr wrap="none">
            <a:spAutoFit/>
          </a:bodyPr>
          <a:lstStyle/>
          <a:p>
            <a:r>
              <a:rPr lang="en-US" dirty="0" smtClean="0">
                <a:solidFill>
                  <a:schemeClr val="bg1">
                    <a:lumMod val="85000"/>
                  </a:schemeClr>
                </a:solidFill>
                <a:latin typeface="Bebas Neue" pitchFamily="34" charset="0"/>
              </a:rPr>
              <a:t>Scenario 1</a:t>
            </a:r>
            <a:endParaRPr lang="en-US" dirty="0">
              <a:solidFill>
                <a:schemeClr val="bg1">
                  <a:lumMod val="85000"/>
                </a:schemeClr>
              </a:solidFill>
              <a:latin typeface="Bebas Neue" pitchFamily="34" charset="0"/>
            </a:endParaRPr>
          </a:p>
        </p:txBody>
      </p:sp>
      <p:sp>
        <p:nvSpPr>
          <p:cNvPr id="19" name="Rectangle 18"/>
          <p:cNvSpPr/>
          <p:nvPr/>
        </p:nvSpPr>
        <p:spPr>
          <a:xfrm>
            <a:off x="8556224" y="2258972"/>
            <a:ext cx="3307228" cy="1169551"/>
          </a:xfrm>
          <a:prstGeom prst="rect">
            <a:avLst/>
          </a:prstGeom>
        </p:spPr>
        <p:txBody>
          <a:bodyPr wrap="square">
            <a:spAutoFit/>
          </a:bodyPr>
          <a:lstStyle/>
          <a:p>
            <a:pPr marL="171450" indent="-171450">
              <a:buFont typeface="Arial" pitchFamily="34" charset="0"/>
              <a:buChar char="•"/>
            </a:pPr>
            <a:r>
              <a:rPr lang="en-US" sz="1400" kern="3000" spc="30" dirty="0">
                <a:solidFill>
                  <a:schemeClr val="bg1">
                    <a:lumMod val="85000"/>
                  </a:schemeClr>
                </a:solidFill>
                <a:latin typeface="Source Sans Pro" pitchFamily="34" charset="0"/>
              </a:rPr>
              <a:t>Clustering using GMM </a:t>
            </a:r>
            <a:r>
              <a:rPr lang="en-US" sz="1400" kern="3000" spc="30" dirty="0" smtClean="0">
                <a:solidFill>
                  <a:schemeClr val="bg1">
                    <a:lumMod val="85000"/>
                  </a:schemeClr>
                </a:solidFill>
                <a:latin typeface="Source Sans Pro" pitchFamily="34" charset="0"/>
              </a:rPr>
              <a:t/>
            </a:r>
            <a:br>
              <a:rPr lang="en-US" sz="1400" kern="3000" spc="30" dirty="0" smtClean="0">
                <a:solidFill>
                  <a:schemeClr val="bg1">
                    <a:lumMod val="85000"/>
                  </a:schemeClr>
                </a:solidFill>
                <a:latin typeface="Source Sans Pro" pitchFamily="34" charset="0"/>
              </a:rPr>
            </a:br>
            <a:endParaRPr lang="en-US" sz="1400" kern="3000" spc="30" dirty="0">
              <a:solidFill>
                <a:schemeClr val="bg1">
                  <a:lumMod val="85000"/>
                </a:schemeClr>
              </a:solidFill>
              <a:latin typeface="Source Sans Pro" pitchFamily="34" charset="0"/>
            </a:endParaRPr>
          </a:p>
          <a:p>
            <a:pPr marL="171450" indent="-171450">
              <a:buFont typeface="Arial" pitchFamily="34" charset="0"/>
              <a:buChar char="•"/>
            </a:pPr>
            <a:r>
              <a:rPr lang="en-US" sz="1400" kern="3000" spc="30" dirty="0">
                <a:solidFill>
                  <a:schemeClr val="bg1">
                    <a:lumMod val="85000"/>
                  </a:schemeClr>
                </a:solidFill>
                <a:latin typeface="Source Sans Pro" pitchFamily="34" charset="0"/>
              </a:rPr>
              <a:t>WRF Execution Time : </a:t>
            </a:r>
            <a:r>
              <a:rPr lang="en-US" sz="1400" kern="3000" spc="30" dirty="0" smtClean="0">
                <a:solidFill>
                  <a:schemeClr val="bg1">
                    <a:lumMod val="85000"/>
                  </a:schemeClr>
                </a:solidFill>
                <a:latin typeface="Source Sans Pro" pitchFamily="34" charset="0"/>
              </a:rPr>
              <a:t>73.978 seconds</a:t>
            </a:r>
            <a:br>
              <a:rPr lang="en-US" sz="1400" kern="3000" spc="30" dirty="0" smtClean="0">
                <a:solidFill>
                  <a:schemeClr val="bg1">
                    <a:lumMod val="85000"/>
                  </a:schemeClr>
                </a:solidFill>
                <a:latin typeface="Source Sans Pro" pitchFamily="34" charset="0"/>
              </a:rPr>
            </a:br>
            <a:r>
              <a:rPr lang="en-US" sz="1400" kern="3000" spc="30" dirty="0" smtClean="0">
                <a:solidFill>
                  <a:schemeClr val="bg1">
                    <a:lumMod val="85000"/>
                  </a:schemeClr>
                </a:solidFill>
                <a:latin typeface="Source Sans Pro" pitchFamily="34" charset="0"/>
              </a:rPr>
              <a:t> </a:t>
            </a:r>
            <a:endParaRPr lang="en-US" sz="1400" kern="3000" spc="30" dirty="0">
              <a:solidFill>
                <a:schemeClr val="bg1">
                  <a:lumMod val="85000"/>
                </a:schemeClr>
              </a:solidFill>
              <a:latin typeface="Source Sans Pro" pitchFamily="34" charset="0"/>
            </a:endParaRPr>
          </a:p>
          <a:p>
            <a:pPr marL="171450" indent="-171450">
              <a:buFont typeface="Arial" pitchFamily="34" charset="0"/>
              <a:buChar char="•"/>
            </a:pPr>
            <a:r>
              <a:rPr lang="en-US" sz="1400" kern="3000" spc="30" dirty="0">
                <a:solidFill>
                  <a:schemeClr val="bg1">
                    <a:lumMod val="85000"/>
                  </a:schemeClr>
                </a:solidFill>
                <a:latin typeface="Source Sans Pro" pitchFamily="34" charset="0"/>
              </a:rPr>
              <a:t>Total Execution Time : </a:t>
            </a:r>
            <a:r>
              <a:rPr lang="en-US" sz="1400" kern="3000" spc="30" dirty="0" smtClean="0">
                <a:solidFill>
                  <a:schemeClr val="bg1">
                    <a:lumMod val="85000"/>
                  </a:schemeClr>
                </a:solidFill>
                <a:latin typeface="Source Sans Pro" pitchFamily="34" charset="0"/>
              </a:rPr>
              <a:t>153 </a:t>
            </a:r>
            <a:r>
              <a:rPr lang="en-US" sz="1400" kern="3000" spc="30" dirty="0">
                <a:solidFill>
                  <a:schemeClr val="bg1">
                    <a:lumMod val="85000"/>
                  </a:schemeClr>
                </a:solidFill>
                <a:latin typeface="Source Sans Pro" pitchFamily="34" charset="0"/>
              </a:rPr>
              <a:t>seconds</a:t>
            </a:r>
          </a:p>
        </p:txBody>
      </p:sp>
      <p:sp>
        <p:nvSpPr>
          <p:cNvPr id="20" name="Rectangle 19"/>
          <p:cNvSpPr/>
          <p:nvPr/>
        </p:nvSpPr>
        <p:spPr>
          <a:xfrm>
            <a:off x="8694282" y="1746732"/>
            <a:ext cx="1287532" cy="369332"/>
          </a:xfrm>
          <a:prstGeom prst="rect">
            <a:avLst/>
          </a:prstGeom>
        </p:spPr>
        <p:txBody>
          <a:bodyPr wrap="none">
            <a:spAutoFit/>
          </a:bodyPr>
          <a:lstStyle/>
          <a:p>
            <a:r>
              <a:rPr lang="en-US" dirty="0" smtClean="0">
                <a:solidFill>
                  <a:schemeClr val="bg1">
                    <a:lumMod val="85000"/>
                  </a:schemeClr>
                </a:solidFill>
                <a:latin typeface="Bebas Neue" pitchFamily="34" charset="0"/>
              </a:rPr>
              <a:t>Scenario 3</a:t>
            </a:r>
            <a:endParaRPr lang="en-US" dirty="0">
              <a:solidFill>
                <a:schemeClr val="bg1">
                  <a:lumMod val="85000"/>
                </a:schemeClr>
              </a:solidFill>
              <a:latin typeface="Bebas Neue" pitchFamily="34" charset="0"/>
            </a:endParaRPr>
          </a:p>
        </p:txBody>
      </p:sp>
      <p:sp>
        <p:nvSpPr>
          <p:cNvPr id="21" name="Rectangle 20"/>
          <p:cNvSpPr/>
          <p:nvPr/>
        </p:nvSpPr>
        <p:spPr>
          <a:xfrm>
            <a:off x="4566115" y="2277640"/>
            <a:ext cx="3390353" cy="1338828"/>
          </a:xfrm>
          <a:prstGeom prst="rect">
            <a:avLst/>
          </a:prstGeom>
        </p:spPr>
        <p:txBody>
          <a:bodyPr wrap="square">
            <a:spAutoFit/>
          </a:bodyPr>
          <a:lstStyle/>
          <a:p>
            <a:pPr marL="171450" indent="-171450">
              <a:buFont typeface="Arial" pitchFamily="34" charset="0"/>
              <a:buChar char="•"/>
            </a:pPr>
            <a:r>
              <a:rPr lang="en-US" sz="1400" kern="3000" spc="30" dirty="0">
                <a:solidFill>
                  <a:schemeClr val="bg1">
                    <a:lumMod val="85000"/>
                  </a:schemeClr>
                </a:solidFill>
                <a:latin typeface="Source Sans Pro" pitchFamily="34" charset="0"/>
              </a:rPr>
              <a:t>Clustering using K </a:t>
            </a:r>
            <a:r>
              <a:rPr lang="en-US" sz="1400" kern="3000" spc="30" dirty="0" smtClean="0">
                <a:solidFill>
                  <a:schemeClr val="bg1">
                    <a:lumMod val="85000"/>
                  </a:schemeClr>
                </a:solidFill>
                <a:latin typeface="Source Sans Pro" pitchFamily="34" charset="0"/>
              </a:rPr>
              <a:t>Means</a:t>
            </a:r>
          </a:p>
          <a:p>
            <a:pPr marL="171450" indent="-171450">
              <a:buFont typeface="Arial" pitchFamily="34" charset="0"/>
              <a:buChar char="•"/>
            </a:pPr>
            <a:endParaRPr lang="en-US" sz="1400" kern="3000" spc="30" dirty="0">
              <a:solidFill>
                <a:schemeClr val="bg1">
                  <a:lumMod val="85000"/>
                </a:schemeClr>
              </a:solidFill>
              <a:latin typeface="Source Sans Pro" pitchFamily="34" charset="0"/>
            </a:endParaRPr>
          </a:p>
          <a:p>
            <a:pPr marL="171450" indent="-171450">
              <a:buFont typeface="Arial" pitchFamily="34" charset="0"/>
              <a:buChar char="•"/>
            </a:pPr>
            <a:r>
              <a:rPr lang="en-US" sz="1400" kern="3000" spc="30" dirty="0">
                <a:solidFill>
                  <a:schemeClr val="bg1">
                    <a:lumMod val="85000"/>
                  </a:schemeClr>
                </a:solidFill>
                <a:latin typeface="Source Sans Pro" pitchFamily="34" charset="0"/>
              </a:rPr>
              <a:t>WRF Execution Time : </a:t>
            </a:r>
            <a:r>
              <a:rPr lang="en-US" sz="1400" kern="3000" spc="30" dirty="0" smtClean="0">
                <a:solidFill>
                  <a:schemeClr val="bg1">
                    <a:lumMod val="85000"/>
                  </a:schemeClr>
                </a:solidFill>
                <a:latin typeface="Source Sans Pro" pitchFamily="34" charset="0"/>
              </a:rPr>
              <a:t>165.632 seconds</a:t>
            </a:r>
            <a:br>
              <a:rPr lang="en-US" sz="1400" kern="3000" spc="30" dirty="0" smtClean="0">
                <a:solidFill>
                  <a:schemeClr val="bg1">
                    <a:lumMod val="85000"/>
                  </a:schemeClr>
                </a:solidFill>
                <a:latin typeface="Source Sans Pro" pitchFamily="34" charset="0"/>
              </a:rPr>
            </a:br>
            <a:endParaRPr lang="en-US" sz="1400" kern="3000" spc="30" dirty="0">
              <a:solidFill>
                <a:schemeClr val="bg1">
                  <a:lumMod val="85000"/>
                </a:schemeClr>
              </a:solidFill>
              <a:latin typeface="Source Sans Pro" pitchFamily="34" charset="0"/>
            </a:endParaRPr>
          </a:p>
          <a:p>
            <a:pPr marL="171450" indent="-171450">
              <a:buFont typeface="Arial" pitchFamily="34" charset="0"/>
              <a:buChar char="•"/>
            </a:pPr>
            <a:r>
              <a:rPr lang="en-US" sz="1400" kern="3000" spc="30" dirty="0">
                <a:solidFill>
                  <a:schemeClr val="bg1">
                    <a:lumMod val="85000"/>
                  </a:schemeClr>
                </a:solidFill>
                <a:latin typeface="Source Sans Pro" pitchFamily="34" charset="0"/>
              </a:rPr>
              <a:t>Total Execution Time : </a:t>
            </a:r>
            <a:r>
              <a:rPr lang="en-US" sz="1400" kern="3000" spc="30" dirty="0" smtClean="0">
                <a:solidFill>
                  <a:schemeClr val="bg1">
                    <a:lumMod val="85000"/>
                  </a:schemeClr>
                </a:solidFill>
                <a:latin typeface="Source Sans Pro" pitchFamily="34" charset="0"/>
              </a:rPr>
              <a:t>205 </a:t>
            </a:r>
            <a:r>
              <a:rPr lang="en-US" sz="1400" kern="3000" spc="30" dirty="0">
                <a:solidFill>
                  <a:schemeClr val="bg1">
                    <a:lumMod val="85000"/>
                  </a:schemeClr>
                </a:solidFill>
                <a:latin typeface="Source Sans Pro" pitchFamily="34" charset="0"/>
              </a:rPr>
              <a:t>seconds</a:t>
            </a:r>
          </a:p>
          <a:p>
            <a:pPr marL="171450" indent="-171450">
              <a:buFont typeface="Arial" pitchFamily="34" charset="0"/>
              <a:buChar char="•"/>
            </a:pPr>
            <a:endParaRPr lang="en-US" sz="1100" kern="3000" spc="30" dirty="0" smtClean="0">
              <a:solidFill>
                <a:schemeClr val="bg1">
                  <a:lumMod val="85000"/>
                </a:schemeClr>
              </a:solidFill>
              <a:latin typeface="Source Sans Pro" pitchFamily="34" charset="0"/>
            </a:endParaRPr>
          </a:p>
        </p:txBody>
      </p:sp>
      <p:sp>
        <p:nvSpPr>
          <p:cNvPr id="22" name="Rectangle 21"/>
          <p:cNvSpPr/>
          <p:nvPr/>
        </p:nvSpPr>
        <p:spPr>
          <a:xfrm>
            <a:off x="4744245" y="1817059"/>
            <a:ext cx="1287532" cy="369332"/>
          </a:xfrm>
          <a:prstGeom prst="rect">
            <a:avLst/>
          </a:prstGeom>
        </p:spPr>
        <p:txBody>
          <a:bodyPr wrap="none">
            <a:spAutoFit/>
          </a:bodyPr>
          <a:lstStyle/>
          <a:p>
            <a:r>
              <a:rPr lang="en-US" dirty="0" smtClean="0">
                <a:solidFill>
                  <a:schemeClr val="bg1">
                    <a:lumMod val="85000"/>
                  </a:schemeClr>
                </a:solidFill>
                <a:latin typeface="Bebas Neue" pitchFamily="34" charset="0"/>
              </a:rPr>
              <a:t>Scenario 2</a:t>
            </a:r>
            <a:endParaRPr lang="en-US" dirty="0">
              <a:solidFill>
                <a:schemeClr val="bg1">
                  <a:lumMod val="85000"/>
                </a:schemeClr>
              </a:solidFill>
              <a:latin typeface="Bebas Neue" pitchFamily="34" charset="0"/>
            </a:endParaRPr>
          </a:p>
        </p:txBody>
      </p:sp>
      <p:sp>
        <p:nvSpPr>
          <p:cNvPr id="25" name="Rectangle 24"/>
          <p:cNvSpPr/>
          <p:nvPr/>
        </p:nvSpPr>
        <p:spPr>
          <a:xfrm>
            <a:off x="422733" y="445459"/>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Results Comparison</a:t>
            </a:r>
            <a:endParaRPr lang="en-US" sz="3600" dirty="0">
              <a:solidFill>
                <a:schemeClr val="tx1">
                  <a:lumMod val="75000"/>
                  <a:lumOff val="25000"/>
                </a:schemeClr>
              </a:solidFill>
              <a:latin typeface="Bebas Neue" pitchFamily="34" charset="0"/>
            </a:endParaRPr>
          </a:p>
        </p:txBody>
      </p:sp>
      <p:pic>
        <p:nvPicPr>
          <p:cNvPr id="2" name="Picture 1"/>
          <p:cNvPicPr>
            <a:picLocks noChangeAspect="1"/>
          </p:cNvPicPr>
          <p:nvPr/>
        </p:nvPicPr>
        <p:blipFill rotWithShape="1">
          <a:blip r:embed="rId3"/>
          <a:srcRect l="1448" t="1584" r="1448" b="-1"/>
          <a:stretch/>
        </p:blipFill>
        <p:spPr>
          <a:xfrm>
            <a:off x="885347" y="3517337"/>
            <a:ext cx="3484772" cy="2951521"/>
          </a:xfrm>
          <a:prstGeom prst="rect">
            <a:avLst/>
          </a:prstGeom>
        </p:spPr>
      </p:pic>
      <p:pic>
        <p:nvPicPr>
          <p:cNvPr id="3" name="Picture 2"/>
          <p:cNvPicPr>
            <a:picLocks noChangeAspect="1"/>
          </p:cNvPicPr>
          <p:nvPr/>
        </p:nvPicPr>
        <p:blipFill rotWithShape="1">
          <a:blip r:embed="rId4"/>
          <a:srcRect t="1188" b="2195"/>
          <a:stretch/>
        </p:blipFill>
        <p:spPr>
          <a:xfrm>
            <a:off x="4628736" y="3505463"/>
            <a:ext cx="3527751" cy="2897579"/>
          </a:xfrm>
          <a:prstGeom prst="rect">
            <a:avLst/>
          </a:prstGeom>
        </p:spPr>
      </p:pic>
      <p:pic>
        <p:nvPicPr>
          <p:cNvPr id="4" name="Picture 3"/>
          <p:cNvPicPr>
            <a:picLocks noChangeAspect="1"/>
          </p:cNvPicPr>
          <p:nvPr/>
        </p:nvPicPr>
        <p:blipFill rotWithShape="1">
          <a:blip r:embed="rId5"/>
          <a:srcRect t="1188" r="12258" b="2591"/>
          <a:stretch/>
        </p:blipFill>
        <p:spPr>
          <a:xfrm>
            <a:off x="8467983" y="3505463"/>
            <a:ext cx="3498388" cy="2885703"/>
          </a:xfrm>
          <a:prstGeom prst="rect">
            <a:avLst/>
          </a:prstGeom>
        </p:spPr>
      </p:pic>
      <p:sp>
        <p:nvSpPr>
          <p:cNvPr id="13" name="TextBox 12"/>
          <p:cNvSpPr txBox="1"/>
          <p:nvPr/>
        </p:nvSpPr>
        <p:spPr>
          <a:xfrm>
            <a:off x="11726563" y="6339016"/>
            <a:ext cx="367408" cy="307777"/>
          </a:xfrm>
          <a:prstGeom prst="rect">
            <a:avLst/>
          </a:prstGeom>
          <a:noFill/>
        </p:spPr>
        <p:txBody>
          <a:bodyPr wrap="none" rtlCol="0">
            <a:spAutoFit/>
          </a:bodyPr>
          <a:lstStyle/>
          <a:p>
            <a:r>
              <a:rPr lang="en-US" sz="1400" dirty="0" smtClean="0"/>
              <a:t>25</a:t>
            </a:r>
            <a:endParaRPr lang="en-US" sz="1400" dirty="0"/>
          </a:p>
        </p:txBody>
      </p:sp>
    </p:spTree>
    <p:extLst>
      <p:ext uri="{BB962C8B-B14F-4D97-AF65-F5344CB8AC3E}">
        <p14:creationId xmlns:p14="http://schemas.microsoft.com/office/powerpoint/2010/main" val="1072909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1" decel="10000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750" fill="hold"/>
                                        <p:tgtEl>
                                          <p:spTgt spid="16"/>
                                        </p:tgtEl>
                                        <p:attrNameLst>
                                          <p:attrName>ppt_x</p:attrName>
                                        </p:attrNameLst>
                                      </p:cBhvr>
                                      <p:tavLst>
                                        <p:tav tm="0">
                                          <p:val>
                                            <p:strVal val="#ppt_x"/>
                                          </p:val>
                                        </p:tav>
                                        <p:tav tm="100000">
                                          <p:val>
                                            <p:strVal val="#ppt_x"/>
                                          </p:val>
                                        </p:tav>
                                      </p:tavLst>
                                    </p:anim>
                                    <p:anim calcmode="lin" valueType="num">
                                      <p:cBhvr additive="base">
                                        <p:cTn id="13" dur="750" fill="hold"/>
                                        <p:tgtEl>
                                          <p:spTgt spid="16"/>
                                        </p:tgtEl>
                                        <p:attrNameLst>
                                          <p:attrName>ppt_y</p:attrName>
                                        </p:attrNameLst>
                                      </p:cBhvr>
                                      <p:tavLst>
                                        <p:tav tm="0">
                                          <p:val>
                                            <p:strVal val="0-#ppt_h/2"/>
                                          </p:val>
                                        </p:tav>
                                        <p:tav tm="100000">
                                          <p:val>
                                            <p:strVal val="#ppt_y"/>
                                          </p:val>
                                        </p:tav>
                                      </p:tavLst>
                                    </p:anim>
                                  </p:childTnLst>
                                </p:cTn>
                              </p:par>
                              <p:par>
                                <p:cTn id="14" presetID="1" presetClass="emph" presetSubtype="2" fill="hold" nodeType="withEffect">
                                  <p:stCondLst>
                                    <p:cond delay="0"/>
                                  </p:stCondLst>
                                  <p:childTnLst>
                                    <p:animClr clrSpc="rgb" dir="cw">
                                      <p:cBhvr>
                                        <p:cTn id="15" dur="500" fill="hold"/>
                                        <p:tgtEl>
                                          <p:spTgt spid="16"/>
                                        </p:tgtEl>
                                        <p:attrNameLst>
                                          <p:attrName>fillcolor</p:attrName>
                                        </p:attrNameLst>
                                      </p:cBhvr>
                                      <p:to>
                                        <a:srgbClr val="3CB5A2"/>
                                      </p:to>
                                    </p:animClr>
                                    <p:set>
                                      <p:cBhvr>
                                        <p:cTn id="16" dur="500" fill="hold"/>
                                        <p:tgtEl>
                                          <p:spTgt spid="16"/>
                                        </p:tgtEl>
                                        <p:attrNameLst>
                                          <p:attrName>fill.type</p:attrName>
                                        </p:attrNameLst>
                                      </p:cBhvr>
                                      <p:to>
                                        <p:strVal val="solid"/>
                                      </p:to>
                                    </p:set>
                                    <p:set>
                                      <p:cBhvr>
                                        <p:cTn id="17" dur="500" fill="hold"/>
                                        <p:tgtEl>
                                          <p:spTgt spid="16"/>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2" nodeType="clickEffect">
                                  <p:stCondLst>
                                    <p:cond delay="0"/>
                                  </p:stCondLst>
                                  <p:childTnLst>
                                    <p:animMotion origin="layout" path="M 5E-6 3.33333E-6 L -0.29415 0.65139 " pathEditMode="relative" rAng="0" ptsTypes="AA">
                                      <p:cBhvr>
                                        <p:cTn id="21" dur="2000" fill="hold"/>
                                        <p:tgtEl>
                                          <p:spTgt spid="16"/>
                                        </p:tgtEl>
                                        <p:attrNameLst>
                                          <p:attrName>ppt_x</p:attrName>
                                          <p:attrName>ppt_y</p:attrName>
                                        </p:attrNameLst>
                                      </p:cBhvr>
                                      <p:rCtr x="-14714" y="32569"/>
                                    </p:animMotion>
                                  </p:childTnLst>
                                </p:cTn>
                              </p:par>
                              <p:par>
                                <p:cTn id="22" presetID="3" presetClass="emph" presetSubtype="2" fill="hold" grpId="0" nodeType="withEffect">
                                  <p:stCondLst>
                                    <p:cond delay="1000"/>
                                  </p:stCondLst>
                                  <p:childTnLst>
                                    <p:animClr clrSpc="rgb" dir="cw">
                                      <p:cBhvr override="childStyle">
                                        <p:cTn id="23" dur="500" fill="hold"/>
                                        <p:tgtEl>
                                          <p:spTgt spid="18"/>
                                        </p:tgtEl>
                                        <p:attrNameLst>
                                          <p:attrName>style.color</p:attrName>
                                        </p:attrNameLst>
                                      </p:cBhvr>
                                      <p:to>
                                        <a:srgbClr val="FFFFFF"/>
                                      </p:to>
                                    </p:animClr>
                                  </p:childTnLst>
                                </p:cTn>
                              </p:par>
                              <p:par>
                                <p:cTn id="24" presetID="3" presetClass="emph" presetSubtype="2" fill="hold" grpId="0" nodeType="withEffect">
                                  <p:stCondLst>
                                    <p:cond delay="1000"/>
                                  </p:stCondLst>
                                  <p:childTnLst>
                                    <p:animClr clrSpc="rgb" dir="cw">
                                      <p:cBhvr override="childStyle">
                                        <p:cTn id="25" dur="500" fill="hold"/>
                                        <p:tgtEl>
                                          <p:spTgt spid="17"/>
                                        </p:tgtEl>
                                        <p:attrNameLst>
                                          <p:attrName>style.color</p:attrName>
                                        </p:attrNameLst>
                                      </p:cBhvr>
                                      <p:to>
                                        <a:srgbClr val="FFFFFF"/>
                                      </p:to>
                                    </p:animClr>
                                  </p:childTnLst>
                                </p:cTn>
                              </p:par>
                              <p:par>
                                <p:cTn id="26" presetID="1" presetClass="emph" presetSubtype="2" fill="hold" nodeType="withEffect">
                                  <p:stCondLst>
                                    <p:cond delay="0"/>
                                  </p:stCondLst>
                                  <p:childTnLst>
                                    <p:animClr clrSpc="rgb" dir="cw">
                                      <p:cBhvr>
                                        <p:cTn id="27" dur="500" fill="hold"/>
                                        <p:tgtEl>
                                          <p:spTgt spid="16"/>
                                        </p:tgtEl>
                                        <p:attrNameLst>
                                          <p:attrName>fillcolor</p:attrName>
                                        </p:attrNameLst>
                                      </p:cBhvr>
                                      <p:to>
                                        <a:srgbClr val="FE4E50"/>
                                      </p:to>
                                    </p:animClr>
                                    <p:set>
                                      <p:cBhvr>
                                        <p:cTn id="28" dur="500" fill="hold"/>
                                        <p:tgtEl>
                                          <p:spTgt spid="16"/>
                                        </p:tgtEl>
                                        <p:attrNameLst>
                                          <p:attrName>fill.type</p:attrName>
                                        </p:attrNameLst>
                                      </p:cBhvr>
                                      <p:to>
                                        <p:strVal val="solid"/>
                                      </p:to>
                                    </p:set>
                                    <p:set>
                                      <p:cBhvr>
                                        <p:cTn id="29" dur="500" fill="hold"/>
                                        <p:tgtEl>
                                          <p:spTgt spid="16"/>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63" presetClass="path" presetSubtype="0" accel="50000" decel="50000" fill="hold" grpId="3" nodeType="clickEffect">
                                  <p:stCondLst>
                                    <p:cond delay="0"/>
                                  </p:stCondLst>
                                  <p:childTnLst>
                                    <p:animMotion origin="layout" path="M -0.29415 0.65139 L 0.01368 0.65139 " pathEditMode="relative" rAng="0" ptsTypes="AA">
                                      <p:cBhvr>
                                        <p:cTn id="33" dur="2000" fill="hold"/>
                                        <p:tgtEl>
                                          <p:spTgt spid="16"/>
                                        </p:tgtEl>
                                        <p:attrNameLst>
                                          <p:attrName>ppt_x</p:attrName>
                                          <p:attrName>ppt_y</p:attrName>
                                        </p:attrNameLst>
                                      </p:cBhvr>
                                      <p:rCtr x="15391" y="0"/>
                                    </p:animMotion>
                                  </p:childTnLst>
                                </p:cTn>
                              </p:par>
                              <p:par>
                                <p:cTn id="34" presetID="3" presetClass="emph" presetSubtype="2" fill="hold" grpId="1" nodeType="withEffect">
                                  <p:stCondLst>
                                    <p:cond delay="1000"/>
                                  </p:stCondLst>
                                  <p:childTnLst>
                                    <p:animClr clrSpc="rgb" dir="cw">
                                      <p:cBhvr override="childStyle">
                                        <p:cTn id="35" dur="500" fill="hold"/>
                                        <p:tgtEl>
                                          <p:spTgt spid="18"/>
                                        </p:tgtEl>
                                        <p:attrNameLst>
                                          <p:attrName>style.color</p:attrName>
                                        </p:attrNameLst>
                                      </p:cBhvr>
                                      <p:to>
                                        <a:srgbClr val="FE4E50"/>
                                      </p:to>
                                    </p:animClr>
                                  </p:childTnLst>
                                </p:cTn>
                              </p:par>
                              <p:par>
                                <p:cTn id="36" presetID="3" presetClass="emph" presetSubtype="2" fill="hold" grpId="1" nodeType="withEffect">
                                  <p:stCondLst>
                                    <p:cond delay="1000"/>
                                  </p:stCondLst>
                                  <p:childTnLst>
                                    <p:animClr clrSpc="rgb" dir="cw">
                                      <p:cBhvr override="childStyle">
                                        <p:cTn id="37" dur="500" fill="hold"/>
                                        <p:tgtEl>
                                          <p:spTgt spid="17"/>
                                        </p:tgtEl>
                                        <p:attrNameLst>
                                          <p:attrName>style.color</p:attrName>
                                        </p:attrNameLst>
                                      </p:cBhvr>
                                      <p:to>
                                        <a:srgbClr val="FE4E50"/>
                                      </p:to>
                                    </p:animClr>
                                  </p:childTnLst>
                                </p:cTn>
                              </p:par>
                              <p:par>
                                <p:cTn id="38" presetID="1" presetClass="emph" presetSubtype="2" fill="hold" nodeType="withEffect">
                                  <p:stCondLst>
                                    <p:cond delay="0"/>
                                  </p:stCondLst>
                                  <p:childTnLst>
                                    <p:animClr clrSpc="rgb" dir="cw">
                                      <p:cBhvr>
                                        <p:cTn id="39" dur="500" fill="hold"/>
                                        <p:tgtEl>
                                          <p:spTgt spid="16"/>
                                        </p:tgtEl>
                                        <p:attrNameLst>
                                          <p:attrName>fillcolor</p:attrName>
                                        </p:attrNameLst>
                                      </p:cBhvr>
                                      <p:to>
                                        <a:srgbClr val="3CB5A2"/>
                                      </p:to>
                                    </p:animClr>
                                    <p:set>
                                      <p:cBhvr>
                                        <p:cTn id="40" dur="500" fill="hold"/>
                                        <p:tgtEl>
                                          <p:spTgt spid="16"/>
                                        </p:tgtEl>
                                        <p:attrNameLst>
                                          <p:attrName>fill.type</p:attrName>
                                        </p:attrNameLst>
                                      </p:cBhvr>
                                      <p:to>
                                        <p:strVal val="solid"/>
                                      </p:to>
                                    </p:set>
                                    <p:set>
                                      <p:cBhvr>
                                        <p:cTn id="41" dur="500" fill="hold"/>
                                        <p:tgtEl>
                                          <p:spTgt spid="16"/>
                                        </p:tgtEl>
                                        <p:attrNameLst>
                                          <p:attrName>fill.on</p:attrName>
                                        </p:attrNameLst>
                                      </p:cBhvr>
                                      <p:to>
                                        <p:strVal val="true"/>
                                      </p:to>
                                    </p:set>
                                  </p:childTnLst>
                                </p:cTn>
                              </p:par>
                              <p:par>
                                <p:cTn id="42" presetID="3" presetClass="emph" presetSubtype="2" fill="hold" grpId="0" nodeType="withEffect">
                                  <p:stCondLst>
                                    <p:cond delay="750"/>
                                  </p:stCondLst>
                                  <p:childTnLst>
                                    <p:animClr clrSpc="rgb" dir="cw">
                                      <p:cBhvr override="childStyle">
                                        <p:cTn id="43" dur="500" fill="hold"/>
                                        <p:tgtEl>
                                          <p:spTgt spid="22"/>
                                        </p:tgtEl>
                                        <p:attrNameLst>
                                          <p:attrName>style.color</p:attrName>
                                        </p:attrNameLst>
                                      </p:cBhvr>
                                      <p:to>
                                        <a:srgbClr val="FFFFFF"/>
                                      </p:to>
                                    </p:animClr>
                                  </p:childTnLst>
                                </p:cTn>
                              </p:par>
                              <p:par>
                                <p:cTn id="44" presetID="3" presetClass="emph" presetSubtype="2" fill="hold" grpId="0" nodeType="withEffect">
                                  <p:stCondLst>
                                    <p:cond delay="750"/>
                                  </p:stCondLst>
                                  <p:childTnLst>
                                    <p:animClr clrSpc="rgb" dir="cw">
                                      <p:cBhvr override="childStyle">
                                        <p:cTn id="45" dur="500" fill="hold"/>
                                        <p:tgtEl>
                                          <p:spTgt spid="21"/>
                                        </p:tgtEl>
                                        <p:attrNameLst>
                                          <p:attrName>style.color</p:attrName>
                                        </p:attrNameLst>
                                      </p:cBhvr>
                                      <p:to>
                                        <a:srgbClr val="FFFFFF"/>
                                      </p:to>
                                    </p:animClr>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grpId="4" nodeType="clickEffect">
                                  <p:stCondLst>
                                    <p:cond delay="0"/>
                                  </p:stCondLst>
                                  <p:childTnLst>
                                    <p:animMotion origin="layout" path="M 0.01368 0.65139 L 0.32826 0.65139 " pathEditMode="relative" rAng="0" ptsTypes="AA">
                                      <p:cBhvr>
                                        <p:cTn id="49" dur="2000" fill="hold"/>
                                        <p:tgtEl>
                                          <p:spTgt spid="16"/>
                                        </p:tgtEl>
                                        <p:attrNameLst>
                                          <p:attrName>ppt_x</p:attrName>
                                          <p:attrName>ppt_y</p:attrName>
                                        </p:attrNameLst>
                                      </p:cBhvr>
                                      <p:rCtr x="15729" y="0"/>
                                    </p:animMotion>
                                  </p:childTnLst>
                                </p:cTn>
                              </p:par>
                              <p:par>
                                <p:cTn id="50" presetID="3" presetClass="emph" presetSubtype="2" fill="hold" grpId="1" nodeType="withEffect">
                                  <p:stCondLst>
                                    <p:cond delay="1000"/>
                                  </p:stCondLst>
                                  <p:childTnLst>
                                    <p:animClr clrSpc="rgb" dir="cw">
                                      <p:cBhvr override="childStyle">
                                        <p:cTn id="51" dur="500" fill="hold"/>
                                        <p:tgtEl>
                                          <p:spTgt spid="22"/>
                                        </p:tgtEl>
                                        <p:attrNameLst>
                                          <p:attrName>style.color</p:attrName>
                                        </p:attrNameLst>
                                      </p:cBhvr>
                                      <p:to>
                                        <a:srgbClr val="3CB5A2"/>
                                      </p:to>
                                    </p:animClr>
                                  </p:childTnLst>
                                </p:cTn>
                              </p:par>
                              <p:par>
                                <p:cTn id="52" presetID="3" presetClass="emph" presetSubtype="2" fill="hold" grpId="1" nodeType="withEffect">
                                  <p:stCondLst>
                                    <p:cond delay="1000"/>
                                  </p:stCondLst>
                                  <p:childTnLst>
                                    <p:animClr clrSpc="rgb" dir="cw">
                                      <p:cBhvr override="childStyle">
                                        <p:cTn id="53" dur="500" fill="hold"/>
                                        <p:tgtEl>
                                          <p:spTgt spid="21"/>
                                        </p:tgtEl>
                                        <p:attrNameLst>
                                          <p:attrName>style.color</p:attrName>
                                        </p:attrNameLst>
                                      </p:cBhvr>
                                      <p:to>
                                        <a:srgbClr val="3CB5A2"/>
                                      </p:to>
                                    </p:animClr>
                                  </p:childTnLst>
                                </p:cTn>
                              </p:par>
                              <p:par>
                                <p:cTn id="54" presetID="1" presetClass="emph" presetSubtype="2" fill="hold" nodeType="withEffect">
                                  <p:stCondLst>
                                    <p:cond delay="0"/>
                                  </p:stCondLst>
                                  <p:childTnLst>
                                    <p:animClr clrSpc="rgb" dir="cw">
                                      <p:cBhvr>
                                        <p:cTn id="55" dur="500" fill="hold"/>
                                        <p:tgtEl>
                                          <p:spTgt spid="16"/>
                                        </p:tgtEl>
                                        <p:attrNameLst>
                                          <p:attrName>fillcolor</p:attrName>
                                        </p:attrNameLst>
                                      </p:cBhvr>
                                      <p:to>
                                        <a:srgbClr val="EB9605"/>
                                      </p:to>
                                    </p:animClr>
                                    <p:set>
                                      <p:cBhvr>
                                        <p:cTn id="56" dur="500" fill="hold"/>
                                        <p:tgtEl>
                                          <p:spTgt spid="16"/>
                                        </p:tgtEl>
                                        <p:attrNameLst>
                                          <p:attrName>fill.type</p:attrName>
                                        </p:attrNameLst>
                                      </p:cBhvr>
                                      <p:to>
                                        <p:strVal val="solid"/>
                                      </p:to>
                                    </p:set>
                                    <p:set>
                                      <p:cBhvr>
                                        <p:cTn id="57" dur="500" fill="hold"/>
                                        <p:tgtEl>
                                          <p:spTgt spid="16"/>
                                        </p:tgtEl>
                                        <p:attrNameLst>
                                          <p:attrName>fill.on</p:attrName>
                                        </p:attrNameLst>
                                      </p:cBhvr>
                                      <p:to>
                                        <p:strVal val="true"/>
                                      </p:to>
                                    </p:set>
                                  </p:childTnLst>
                                </p:cTn>
                              </p:par>
                              <p:par>
                                <p:cTn id="58" presetID="3" presetClass="emph" presetSubtype="2" fill="hold" grpId="0" nodeType="withEffect">
                                  <p:stCondLst>
                                    <p:cond delay="750"/>
                                  </p:stCondLst>
                                  <p:childTnLst>
                                    <p:animClr clrSpc="rgb" dir="cw">
                                      <p:cBhvr override="childStyle">
                                        <p:cTn id="59" dur="500" fill="hold"/>
                                        <p:tgtEl>
                                          <p:spTgt spid="20"/>
                                        </p:tgtEl>
                                        <p:attrNameLst>
                                          <p:attrName>style.color</p:attrName>
                                        </p:attrNameLst>
                                      </p:cBhvr>
                                      <p:to>
                                        <a:srgbClr val="FFFFFF"/>
                                      </p:to>
                                    </p:animClr>
                                  </p:childTnLst>
                                </p:cTn>
                              </p:par>
                              <p:par>
                                <p:cTn id="60" presetID="3" presetClass="emph" presetSubtype="2" fill="hold" grpId="0" nodeType="withEffect">
                                  <p:stCondLst>
                                    <p:cond delay="750"/>
                                  </p:stCondLst>
                                  <p:childTnLst>
                                    <p:animClr clrSpc="rgb" dir="cw">
                                      <p:cBhvr override="childStyle">
                                        <p:cTn id="61" dur="500" fill="hold"/>
                                        <p:tgtEl>
                                          <p:spTgt spid="19"/>
                                        </p:tgtEl>
                                        <p:attrNameLst>
                                          <p:attrName>style.color</p:attrName>
                                        </p:attrNameLst>
                                      </p:cBhvr>
                                      <p:to>
                                        <a:srgbClr val="FFFFFF"/>
                                      </p:to>
                                    </p:animClr>
                                  </p:childTnLst>
                                </p:cTn>
                              </p:par>
                              <p:par>
                                <p:cTn id="62" presetID="3" presetClass="emph" presetSubtype="2" fill="hold" grpId="1" nodeType="withEffect">
                                  <p:stCondLst>
                                    <p:cond delay="1000"/>
                                  </p:stCondLst>
                                  <p:childTnLst>
                                    <p:animClr clrSpc="rgb" dir="cw">
                                      <p:cBhvr override="childStyle">
                                        <p:cTn id="63" dur="500" fill="hold"/>
                                        <p:tgtEl>
                                          <p:spTgt spid="20"/>
                                        </p:tgtEl>
                                        <p:attrNameLst>
                                          <p:attrName>style.color</p:attrName>
                                        </p:attrNameLst>
                                      </p:cBhvr>
                                      <p:to>
                                        <a:srgbClr val="EB9605"/>
                                      </p:to>
                                    </p:animClr>
                                  </p:childTnLst>
                                </p:cTn>
                              </p:par>
                              <p:par>
                                <p:cTn id="64" presetID="3" presetClass="emph" presetSubtype="2" fill="hold" grpId="1" nodeType="withEffect">
                                  <p:stCondLst>
                                    <p:cond delay="1000"/>
                                  </p:stCondLst>
                                  <p:childTnLst>
                                    <p:animClr clrSpc="rgb" dir="cw">
                                      <p:cBhvr override="childStyle">
                                        <p:cTn id="65" dur="500" fill="hold"/>
                                        <p:tgtEl>
                                          <p:spTgt spid="19"/>
                                        </p:tgtEl>
                                        <p:attrNameLst>
                                          <p:attrName>style.color</p:attrName>
                                        </p:attrNameLst>
                                      </p:cBhvr>
                                      <p:to>
                                        <a:srgbClr val="EB9605"/>
                                      </p:to>
                                    </p:animClr>
                                  </p:childTnLst>
                                </p:cTn>
                              </p:par>
                              <p:par>
                                <p:cTn id="66" presetID="1" presetClass="emph" presetSubtype="2" fill="hold" nodeType="withEffect">
                                  <p:stCondLst>
                                    <p:cond delay="0"/>
                                  </p:stCondLst>
                                  <p:childTnLst>
                                    <p:animClr clrSpc="rgb" dir="cw">
                                      <p:cBhvr>
                                        <p:cTn id="67" dur="500" fill="hold"/>
                                        <p:tgtEl>
                                          <p:spTgt spid="16"/>
                                        </p:tgtEl>
                                        <p:attrNameLst>
                                          <p:attrName>fillcolor</p:attrName>
                                        </p:attrNameLst>
                                      </p:cBhvr>
                                      <p:to>
                                        <a:srgbClr val="28567A"/>
                                      </p:to>
                                    </p:animClr>
                                    <p:set>
                                      <p:cBhvr>
                                        <p:cTn id="68" dur="500" fill="hold"/>
                                        <p:tgtEl>
                                          <p:spTgt spid="16"/>
                                        </p:tgtEl>
                                        <p:attrNameLst>
                                          <p:attrName>fill.type</p:attrName>
                                        </p:attrNameLst>
                                      </p:cBhvr>
                                      <p:to>
                                        <p:strVal val="solid"/>
                                      </p:to>
                                    </p:set>
                                    <p:set>
                                      <p:cBhvr>
                                        <p:cTn id="69" dur="500" fill="hold"/>
                                        <p:tgtEl>
                                          <p:spTgt spid="16"/>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 presetClass="exit" presetSubtype="4" decel="100000" fill="hold" grpId="1" nodeType="clickEffect">
                                  <p:stCondLst>
                                    <p:cond delay="0"/>
                                  </p:stCondLst>
                                  <p:childTnLst>
                                    <p:anim calcmode="lin" valueType="num">
                                      <p:cBhvr additive="base">
                                        <p:cTn id="73" dur="750"/>
                                        <p:tgtEl>
                                          <p:spTgt spid="16"/>
                                        </p:tgtEl>
                                        <p:attrNameLst>
                                          <p:attrName>ppt_x</p:attrName>
                                        </p:attrNameLst>
                                      </p:cBhvr>
                                      <p:tavLst>
                                        <p:tav tm="0">
                                          <p:val>
                                            <p:strVal val="ppt_x"/>
                                          </p:val>
                                        </p:tav>
                                        <p:tav tm="100000">
                                          <p:val>
                                            <p:strVal val="ppt_x"/>
                                          </p:val>
                                        </p:tav>
                                      </p:tavLst>
                                    </p:anim>
                                    <p:anim calcmode="lin" valueType="num">
                                      <p:cBhvr additive="base">
                                        <p:cTn id="74" dur="750"/>
                                        <p:tgtEl>
                                          <p:spTgt spid="16"/>
                                        </p:tgtEl>
                                        <p:attrNameLst>
                                          <p:attrName>ppt_y</p:attrName>
                                        </p:attrNameLst>
                                      </p:cBhvr>
                                      <p:tavLst>
                                        <p:tav tm="0">
                                          <p:val>
                                            <p:strVal val="ppt_y"/>
                                          </p:val>
                                        </p:tav>
                                        <p:tav tm="100000">
                                          <p:val>
                                            <p:strVal val="1+ppt_h/2"/>
                                          </p:val>
                                        </p:tav>
                                      </p:tavLst>
                                    </p:anim>
                                    <p:set>
                                      <p:cBhvr>
                                        <p:cTn id="75" dur="1" fill="hold">
                                          <p:stCondLst>
                                            <p:cond delay="7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6" grpId="3" animBg="1"/>
      <p:bldP spid="16" grpId="4" animBg="1"/>
      <p:bldP spid="17" grpId="0"/>
      <p:bldP spid="17" grpId="1"/>
      <p:bldP spid="18" grpId="0"/>
      <p:bldP spid="18" grpId="1"/>
      <p:bldP spid="19" grpId="0"/>
      <p:bldP spid="19" grpId="1"/>
      <p:bldP spid="20" grpId="0"/>
      <p:bldP spid="20" grpId="1"/>
      <p:bldP spid="21" grpId="0"/>
      <p:bldP spid="21" grpId="1"/>
      <p:bldP spid="22" grpId="0"/>
      <p:bldP spid="22" grpId="1"/>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22733" y="445459"/>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Execution Time Comparison</a:t>
            </a:r>
            <a:endParaRPr lang="en-US" sz="3600" dirty="0">
              <a:solidFill>
                <a:schemeClr val="tx1">
                  <a:lumMod val="75000"/>
                  <a:lumOff val="25000"/>
                </a:schemeClr>
              </a:solidFill>
              <a:latin typeface="Bebas Neue" pitchFamily="34" charset="0"/>
            </a:endParaRPr>
          </a:p>
        </p:txBody>
      </p:sp>
      <p:graphicFrame>
        <p:nvGraphicFramePr>
          <p:cNvPr id="13" name="Chart 12"/>
          <p:cNvGraphicFramePr/>
          <p:nvPr>
            <p:extLst>
              <p:ext uri="{D42A27DB-BD31-4B8C-83A1-F6EECF244321}">
                <p14:modId xmlns:p14="http://schemas.microsoft.com/office/powerpoint/2010/main" val="4160677509"/>
              </p:ext>
            </p:extLst>
          </p:nvPr>
        </p:nvGraphicFramePr>
        <p:xfrm>
          <a:off x="829668" y="1728158"/>
          <a:ext cx="4537980" cy="27709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22"/>
          <p:cNvGraphicFramePr/>
          <p:nvPr>
            <p:extLst>
              <p:ext uri="{D42A27DB-BD31-4B8C-83A1-F6EECF244321}">
                <p14:modId xmlns:p14="http://schemas.microsoft.com/office/powerpoint/2010/main" val="3235329180"/>
              </p:ext>
            </p:extLst>
          </p:nvPr>
        </p:nvGraphicFramePr>
        <p:xfrm>
          <a:off x="6161688" y="1716283"/>
          <a:ext cx="5482562" cy="2770974"/>
        </p:xfrm>
        <a:graphic>
          <a:graphicData uri="http://schemas.openxmlformats.org/drawingml/2006/chart">
            <c:chart xmlns:c="http://schemas.openxmlformats.org/drawingml/2006/chart" xmlns:r="http://schemas.openxmlformats.org/officeDocument/2006/relationships" r:id="rId4"/>
          </a:graphicData>
        </a:graphic>
      </p:graphicFrame>
      <p:sp>
        <p:nvSpPr>
          <p:cNvPr id="24" name="TextBox 23"/>
          <p:cNvSpPr txBox="1"/>
          <p:nvPr/>
        </p:nvSpPr>
        <p:spPr>
          <a:xfrm>
            <a:off x="1021278" y="4658895"/>
            <a:ext cx="4168238" cy="523220"/>
          </a:xfrm>
          <a:prstGeom prst="rect">
            <a:avLst/>
          </a:prstGeom>
          <a:noFill/>
        </p:spPr>
        <p:txBody>
          <a:bodyPr wrap="square" rtlCol="0">
            <a:spAutoFit/>
          </a:bodyPr>
          <a:lstStyle/>
          <a:p>
            <a:pPr algn="ctr"/>
            <a:r>
              <a:rPr lang="en-US" sz="1400" spc="300" dirty="0" smtClean="0">
                <a:solidFill>
                  <a:schemeClr val="tx1">
                    <a:lumMod val="65000"/>
                    <a:lumOff val="35000"/>
                  </a:schemeClr>
                </a:solidFill>
                <a:latin typeface="Banda Regular" panose="02000503020000020004" pitchFamily="50" charset="0"/>
              </a:rPr>
              <a:t>ML Algorithm Execution time</a:t>
            </a:r>
          </a:p>
          <a:p>
            <a:pPr algn="ctr"/>
            <a:r>
              <a:rPr lang="en-US" sz="1400" spc="300" dirty="0" smtClean="0">
                <a:solidFill>
                  <a:schemeClr val="tx1">
                    <a:lumMod val="65000"/>
                    <a:lumOff val="35000"/>
                  </a:schemeClr>
                </a:solidFill>
                <a:latin typeface="Banda Regular" panose="02000503020000020004" pitchFamily="50" charset="0"/>
              </a:rPr>
              <a:t>(Seconds) </a:t>
            </a:r>
            <a:endParaRPr lang="en-US" sz="1400" spc="300" dirty="0">
              <a:solidFill>
                <a:schemeClr val="tx1">
                  <a:lumMod val="65000"/>
                  <a:lumOff val="35000"/>
                </a:schemeClr>
              </a:solidFill>
              <a:latin typeface="Banda Regular" panose="02000503020000020004" pitchFamily="50" charset="0"/>
            </a:endParaRPr>
          </a:p>
        </p:txBody>
      </p:sp>
      <p:sp>
        <p:nvSpPr>
          <p:cNvPr id="26" name="TextBox 25"/>
          <p:cNvSpPr txBox="1"/>
          <p:nvPr/>
        </p:nvSpPr>
        <p:spPr>
          <a:xfrm>
            <a:off x="7030194" y="4658895"/>
            <a:ext cx="4430485" cy="307777"/>
          </a:xfrm>
          <a:prstGeom prst="rect">
            <a:avLst/>
          </a:prstGeom>
          <a:noFill/>
        </p:spPr>
        <p:txBody>
          <a:bodyPr wrap="square" rtlCol="0">
            <a:spAutoFit/>
          </a:bodyPr>
          <a:lstStyle/>
          <a:p>
            <a:r>
              <a:rPr lang="en-US" sz="1400" spc="300" dirty="0" smtClean="0">
                <a:solidFill>
                  <a:schemeClr val="tx1">
                    <a:lumMod val="65000"/>
                    <a:lumOff val="35000"/>
                  </a:schemeClr>
                </a:solidFill>
                <a:latin typeface="Banda Regular" panose="02000503020000020004" pitchFamily="50" charset="0"/>
              </a:rPr>
              <a:t>Total Execution Time (Seconds)</a:t>
            </a:r>
            <a:endParaRPr lang="en-US" sz="1400" spc="300" dirty="0">
              <a:solidFill>
                <a:schemeClr val="tx1">
                  <a:lumMod val="65000"/>
                  <a:lumOff val="35000"/>
                </a:schemeClr>
              </a:solidFill>
              <a:latin typeface="Banda Regular" panose="02000503020000020004" pitchFamily="50" charset="0"/>
            </a:endParaRPr>
          </a:p>
        </p:txBody>
      </p:sp>
      <p:sp>
        <p:nvSpPr>
          <p:cNvPr id="6" name="Rectangle 5"/>
          <p:cNvSpPr/>
          <p:nvPr/>
        </p:nvSpPr>
        <p:spPr>
          <a:xfrm>
            <a:off x="2113808" y="5605152"/>
            <a:ext cx="8265226" cy="74814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100" dirty="0" smtClean="0"/>
              <a:t>Significant </a:t>
            </a:r>
            <a:r>
              <a:rPr lang="en-US" sz="2100" dirty="0"/>
              <a:t>Time </a:t>
            </a:r>
            <a:r>
              <a:rPr lang="en-US" sz="2100" dirty="0" smtClean="0"/>
              <a:t>Gain</a:t>
            </a:r>
          </a:p>
          <a:p>
            <a:pPr marL="342900" indent="-342900">
              <a:buFont typeface="Arial" panose="020B0604020202020204" pitchFamily="34" charset="0"/>
              <a:buChar char="•"/>
            </a:pPr>
            <a:r>
              <a:rPr lang="en-US" sz="2100" dirty="0" smtClean="0"/>
              <a:t>GMM </a:t>
            </a:r>
            <a:r>
              <a:rPr lang="en-US" sz="2100" dirty="0"/>
              <a:t>: Expensive </a:t>
            </a:r>
            <a:r>
              <a:rPr lang="en-US" sz="2100" dirty="0" smtClean="0"/>
              <a:t>Algorithm But Gives Better </a:t>
            </a:r>
            <a:r>
              <a:rPr lang="en-US" sz="2100" dirty="0"/>
              <a:t>Performance in Clustering</a:t>
            </a:r>
          </a:p>
        </p:txBody>
      </p:sp>
      <p:sp>
        <p:nvSpPr>
          <p:cNvPr id="8" name="TextBox 7"/>
          <p:cNvSpPr txBox="1"/>
          <p:nvPr/>
        </p:nvSpPr>
        <p:spPr>
          <a:xfrm>
            <a:off x="11726563" y="6339016"/>
            <a:ext cx="367408" cy="307777"/>
          </a:xfrm>
          <a:prstGeom prst="rect">
            <a:avLst/>
          </a:prstGeom>
          <a:noFill/>
        </p:spPr>
        <p:txBody>
          <a:bodyPr wrap="none" rtlCol="0">
            <a:spAutoFit/>
          </a:bodyPr>
          <a:lstStyle/>
          <a:p>
            <a:r>
              <a:rPr lang="en-US" sz="1400" dirty="0" smtClean="0"/>
              <a:t>26</a:t>
            </a:r>
            <a:endParaRPr lang="en-US" sz="1400" dirty="0"/>
          </a:p>
        </p:txBody>
      </p:sp>
    </p:spTree>
    <p:extLst>
      <p:ext uri="{BB962C8B-B14F-4D97-AF65-F5344CB8AC3E}">
        <p14:creationId xmlns:p14="http://schemas.microsoft.com/office/powerpoint/2010/main" val="2023028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grpId="0" nodeType="afterEffect">
                                  <p:stCondLst>
                                    <p:cond delay="0"/>
                                  </p:stCondLst>
                                  <p:childTnLst>
                                    <p:set>
                                      <p:cBhvr>
                                        <p:cTn id="11" dur="1" fill="hold">
                                          <p:stCondLst>
                                            <p:cond delay="0"/>
                                          </p:stCondLst>
                                        </p:cTn>
                                        <p:tgtEl>
                                          <p:spTgt spid="13">
                                            <p:graphicEl>
                                              <a:chart seriesIdx="-3" categoryIdx="-3" bldStep="gridLegend"/>
                                            </p:graphicEl>
                                          </p:spTgt>
                                        </p:tgtEl>
                                        <p:attrNameLst>
                                          <p:attrName>style.visibility</p:attrName>
                                        </p:attrNameLst>
                                      </p:cBhvr>
                                      <p:to>
                                        <p:strVal val="visible"/>
                                      </p:to>
                                    </p:set>
                                    <p:animEffect transition="in" filter="wipe(down)">
                                      <p:cBhvr>
                                        <p:cTn id="12" dur="500"/>
                                        <p:tgtEl>
                                          <p:spTgt spid="13">
                                            <p:graphicEl>
                                              <a:chart seriesIdx="-3" categoryIdx="-3" bldStep="gridLegend"/>
                                            </p:graphicEl>
                                          </p:spTgt>
                                        </p:tgtEl>
                                      </p:cBhvr>
                                    </p:animEffect>
                                  </p:childTnLst>
                                </p:cTn>
                              </p:par>
                            </p:childTnLst>
                          </p:cTn>
                        </p:par>
                        <p:par>
                          <p:cTn id="13" fill="hold">
                            <p:stCondLst>
                              <p:cond delay="1500"/>
                            </p:stCondLst>
                            <p:childTnLst>
                              <p:par>
                                <p:cTn id="14" presetID="22" presetClass="entr" presetSubtype="4" fill="hold" grpId="0" nodeType="afterEffect">
                                  <p:stCondLst>
                                    <p:cond delay="0"/>
                                  </p:stCondLst>
                                  <p:childTnLst>
                                    <p:set>
                                      <p:cBhvr>
                                        <p:cTn id="15" dur="1" fill="hold">
                                          <p:stCondLst>
                                            <p:cond delay="0"/>
                                          </p:stCondLst>
                                        </p:cTn>
                                        <p:tgtEl>
                                          <p:spTgt spid="13">
                                            <p:graphicEl>
                                              <a:chart seriesIdx="-4" categoryIdx="0" bldStep="category"/>
                                            </p:graphicEl>
                                          </p:spTgt>
                                        </p:tgtEl>
                                        <p:attrNameLst>
                                          <p:attrName>style.visibility</p:attrName>
                                        </p:attrNameLst>
                                      </p:cBhvr>
                                      <p:to>
                                        <p:strVal val="visible"/>
                                      </p:to>
                                    </p:set>
                                    <p:animEffect transition="in" filter="wipe(down)">
                                      <p:cBhvr>
                                        <p:cTn id="16" dur="500"/>
                                        <p:tgtEl>
                                          <p:spTgt spid="13">
                                            <p:graphicEl>
                                              <a:chart seriesIdx="-4" categoryIdx="0" bldStep="category"/>
                                            </p:graphicEl>
                                          </p:spTgt>
                                        </p:tgtEl>
                                      </p:cBhvr>
                                    </p:animEffect>
                                  </p:childTnLst>
                                </p:cTn>
                              </p:par>
                            </p:childTnLst>
                          </p:cTn>
                        </p:par>
                        <p:par>
                          <p:cTn id="17" fill="hold">
                            <p:stCondLst>
                              <p:cond delay="2000"/>
                            </p:stCondLst>
                            <p:childTnLst>
                              <p:par>
                                <p:cTn id="18" presetID="22" presetClass="entr" presetSubtype="4" fill="hold" grpId="0" nodeType="afterEffect">
                                  <p:stCondLst>
                                    <p:cond delay="0"/>
                                  </p:stCondLst>
                                  <p:childTnLst>
                                    <p:set>
                                      <p:cBhvr>
                                        <p:cTn id="19" dur="1" fill="hold">
                                          <p:stCondLst>
                                            <p:cond delay="0"/>
                                          </p:stCondLst>
                                        </p:cTn>
                                        <p:tgtEl>
                                          <p:spTgt spid="13">
                                            <p:graphicEl>
                                              <a:chart seriesIdx="-4" categoryIdx="1" bldStep="category"/>
                                            </p:graphicEl>
                                          </p:spTgt>
                                        </p:tgtEl>
                                        <p:attrNameLst>
                                          <p:attrName>style.visibility</p:attrName>
                                        </p:attrNameLst>
                                      </p:cBhvr>
                                      <p:to>
                                        <p:strVal val="visible"/>
                                      </p:to>
                                    </p:set>
                                    <p:animEffect transition="in" filter="wipe(down)">
                                      <p:cBhvr>
                                        <p:cTn id="20" dur="500"/>
                                        <p:tgtEl>
                                          <p:spTgt spid="13">
                                            <p:graphicEl>
                                              <a:chart seriesIdx="-4" categoryIdx="1" bldStep="category"/>
                                            </p:graphicEl>
                                          </p:spTgt>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3000"/>
                            </p:stCondLst>
                            <p:childTnLst>
                              <p:par>
                                <p:cTn id="26" presetID="22" presetClass="entr" presetSubtype="4" fill="hold" grpId="0" nodeType="afterEffect">
                                  <p:stCondLst>
                                    <p:cond delay="0"/>
                                  </p:stCondLst>
                                  <p:childTnLst>
                                    <p:set>
                                      <p:cBhvr>
                                        <p:cTn id="27" dur="1" fill="hold">
                                          <p:stCondLst>
                                            <p:cond delay="0"/>
                                          </p:stCondLst>
                                        </p:cTn>
                                        <p:tgtEl>
                                          <p:spTgt spid="23">
                                            <p:graphicEl>
                                              <a:chart seriesIdx="-3" categoryIdx="-3" bldStep="gridLegend"/>
                                            </p:graphicEl>
                                          </p:spTgt>
                                        </p:tgtEl>
                                        <p:attrNameLst>
                                          <p:attrName>style.visibility</p:attrName>
                                        </p:attrNameLst>
                                      </p:cBhvr>
                                      <p:to>
                                        <p:strVal val="visible"/>
                                      </p:to>
                                    </p:set>
                                    <p:animEffect transition="in" filter="wipe(down)">
                                      <p:cBhvr>
                                        <p:cTn id="28" dur="500"/>
                                        <p:tgtEl>
                                          <p:spTgt spid="23">
                                            <p:graphicEl>
                                              <a:chart seriesIdx="-3" categoryIdx="-3" bldStep="gridLegend"/>
                                            </p:graphicEl>
                                          </p:spTgt>
                                        </p:tgtEl>
                                      </p:cBhvr>
                                    </p:animEffect>
                                  </p:childTnLst>
                                </p:cTn>
                              </p:par>
                            </p:childTnLst>
                          </p:cTn>
                        </p:par>
                        <p:par>
                          <p:cTn id="29" fill="hold">
                            <p:stCondLst>
                              <p:cond delay="3500"/>
                            </p:stCondLst>
                            <p:childTnLst>
                              <p:par>
                                <p:cTn id="30" presetID="22" presetClass="entr" presetSubtype="4" fill="hold" grpId="0" nodeType="afterEffect">
                                  <p:stCondLst>
                                    <p:cond delay="0"/>
                                  </p:stCondLst>
                                  <p:childTnLst>
                                    <p:set>
                                      <p:cBhvr>
                                        <p:cTn id="31" dur="1" fill="hold">
                                          <p:stCondLst>
                                            <p:cond delay="0"/>
                                          </p:stCondLst>
                                        </p:cTn>
                                        <p:tgtEl>
                                          <p:spTgt spid="23">
                                            <p:graphicEl>
                                              <a:chart seriesIdx="-4" categoryIdx="0" bldStep="category"/>
                                            </p:graphicEl>
                                          </p:spTgt>
                                        </p:tgtEl>
                                        <p:attrNameLst>
                                          <p:attrName>style.visibility</p:attrName>
                                        </p:attrNameLst>
                                      </p:cBhvr>
                                      <p:to>
                                        <p:strVal val="visible"/>
                                      </p:to>
                                    </p:set>
                                    <p:animEffect transition="in" filter="wipe(down)">
                                      <p:cBhvr>
                                        <p:cTn id="32" dur="500"/>
                                        <p:tgtEl>
                                          <p:spTgt spid="23">
                                            <p:graphicEl>
                                              <a:chart seriesIdx="-4" categoryIdx="0" bldStep="category"/>
                                            </p:graphicEl>
                                          </p:spTgt>
                                        </p:tgtEl>
                                      </p:cBhvr>
                                    </p:animEffect>
                                  </p:childTnLst>
                                </p:cTn>
                              </p:par>
                            </p:childTnLst>
                          </p:cTn>
                        </p:par>
                        <p:par>
                          <p:cTn id="33" fill="hold">
                            <p:stCondLst>
                              <p:cond delay="4000"/>
                            </p:stCondLst>
                            <p:childTnLst>
                              <p:par>
                                <p:cTn id="34" presetID="22" presetClass="entr" presetSubtype="4" fill="hold" grpId="0" nodeType="afterEffect">
                                  <p:stCondLst>
                                    <p:cond delay="0"/>
                                  </p:stCondLst>
                                  <p:childTnLst>
                                    <p:set>
                                      <p:cBhvr>
                                        <p:cTn id="35" dur="1" fill="hold">
                                          <p:stCondLst>
                                            <p:cond delay="0"/>
                                          </p:stCondLst>
                                        </p:cTn>
                                        <p:tgtEl>
                                          <p:spTgt spid="23">
                                            <p:graphicEl>
                                              <a:chart seriesIdx="-4" categoryIdx="1" bldStep="category"/>
                                            </p:graphicEl>
                                          </p:spTgt>
                                        </p:tgtEl>
                                        <p:attrNameLst>
                                          <p:attrName>style.visibility</p:attrName>
                                        </p:attrNameLst>
                                      </p:cBhvr>
                                      <p:to>
                                        <p:strVal val="visible"/>
                                      </p:to>
                                    </p:set>
                                    <p:animEffect transition="in" filter="wipe(down)">
                                      <p:cBhvr>
                                        <p:cTn id="36" dur="500"/>
                                        <p:tgtEl>
                                          <p:spTgt spid="23">
                                            <p:graphicEl>
                                              <a:chart seriesIdx="-4" categoryIdx="1" bldStep="category"/>
                                            </p:graphicEl>
                                          </p:spTgt>
                                        </p:tgtEl>
                                      </p:cBhvr>
                                    </p:animEffect>
                                  </p:childTnLst>
                                </p:cTn>
                              </p:par>
                            </p:childTnLst>
                          </p:cTn>
                        </p:par>
                        <p:par>
                          <p:cTn id="37" fill="hold">
                            <p:stCondLst>
                              <p:cond delay="4500"/>
                            </p:stCondLst>
                            <p:childTnLst>
                              <p:par>
                                <p:cTn id="38" presetID="22" presetClass="entr" presetSubtype="4" fill="hold" grpId="0" nodeType="afterEffect">
                                  <p:stCondLst>
                                    <p:cond delay="0"/>
                                  </p:stCondLst>
                                  <p:childTnLst>
                                    <p:set>
                                      <p:cBhvr>
                                        <p:cTn id="39" dur="1" fill="hold">
                                          <p:stCondLst>
                                            <p:cond delay="0"/>
                                          </p:stCondLst>
                                        </p:cTn>
                                        <p:tgtEl>
                                          <p:spTgt spid="23">
                                            <p:graphicEl>
                                              <a:chart seriesIdx="-4" categoryIdx="2" bldStep="category"/>
                                            </p:graphicEl>
                                          </p:spTgt>
                                        </p:tgtEl>
                                        <p:attrNameLst>
                                          <p:attrName>style.visibility</p:attrName>
                                        </p:attrNameLst>
                                      </p:cBhvr>
                                      <p:to>
                                        <p:strVal val="visible"/>
                                      </p:to>
                                    </p:set>
                                    <p:animEffect transition="in" filter="wipe(down)">
                                      <p:cBhvr>
                                        <p:cTn id="40" dur="500"/>
                                        <p:tgtEl>
                                          <p:spTgt spid="23">
                                            <p:graphicEl>
                                              <a:chart seriesIdx="-4" categoryIdx="2" bldStep="category"/>
                                            </p:graphicEl>
                                          </p:spTgt>
                                        </p:tgtEl>
                                      </p:cBhvr>
                                    </p:animEffec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Graphic spid="13" grpId="0">
        <p:bldSub>
          <a:bldChart bld="category"/>
        </p:bldSub>
      </p:bldGraphic>
      <p:bldGraphic spid="23" grpId="0">
        <p:bldSub>
          <a:bldChart bld="category"/>
        </p:bldSub>
      </p:bldGraphic>
      <p:bldP spid="24" grpId="0"/>
      <p:bldP spid="26" grpId="0"/>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34441" y="3862456"/>
            <a:ext cx="5821902" cy="1208308"/>
          </a:xfrm>
        </p:spPr>
        <p:txBody>
          <a:bodyPr/>
          <a:lstStyle/>
          <a:p>
            <a:r>
              <a:rPr lang="en-US" dirty="0" smtClean="0"/>
              <a:t>PROCESS &amp; TESTING</a:t>
            </a:r>
            <a:endParaRPr lang="en-US" dirty="0"/>
          </a:p>
        </p:txBody>
      </p:sp>
    </p:spTree>
    <p:extLst>
      <p:ext uri="{BB962C8B-B14F-4D97-AF65-F5344CB8AC3E}">
        <p14:creationId xmlns:p14="http://schemas.microsoft.com/office/powerpoint/2010/main" val="11984051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425179" y="550016"/>
            <a:ext cx="2776408"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Contribution</a:t>
            </a:r>
            <a:endParaRPr lang="en-US" sz="3600" dirty="0">
              <a:solidFill>
                <a:schemeClr val="tx1">
                  <a:lumMod val="75000"/>
                  <a:lumOff val="25000"/>
                </a:schemeClr>
              </a:solidFill>
              <a:latin typeface="Bebas Neue" pitchFamily="34" charset="0"/>
            </a:endParaRPr>
          </a:p>
        </p:txBody>
      </p:sp>
      <p:sp>
        <p:nvSpPr>
          <p:cNvPr id="50" name="Title 23"/>
          <p:cNvSpPr txBox="1">
            <a:spLocks/>
          </p:cNvSpPr>
          <p:nvPr/>
        </p:nvSpPr>
        <p:spPr>
          <a:xfrm>
            <a:off x="2425179" y="1654556"/>
            <a:ext cx="8593539" cy="1058518"/>
          </a:xfrm>
          <a:prstGeom prst="rect">
            <a:avLst/>
          </a:prstGeom>
        </p:spPr>
        <p:txBody>
          <a:bodyPr vert="horz" lIns="121944" tIns="60972" rIns="121944" bIns="60972" rtlCol="0" anchor="ctr">
            <a:noAutofit/>
          </a:bodyPr>
          <a:lstStyle>
            <a:lvl1pPr algn="ctr" defTabSz="1219444" rtl="0" eaLnBrk="1" latinLnBrk="0" hangingPunct="1">
              <a:spcBef>
                <a:spcPct val="0"/>
              </a:spcBef>
              <a:buNone/>
              <a:defRPr sz="5900" kern="1200">
                <a:solidFill>
                  <a:schemeClr val="tx1"/>
                </a:solidFill>
                <a:latin typeface="+mj-lt"/>
                <a:ea typeface="+mj-ea"/>
                <a:cs typeface="+mj-cs"/>
              </a:defRPr>
            </a:lvl1pPr>
          </a:lstStyle>
          <a:p>
            <a:pPr algn="l"/>
            <a:r>
              <a:rPr lang="en-US" sz="1600" kern="3000" spc="30" dirty="0" smtClean="0">
                <a:solidFill>
                  <a:schemeClr val="tx1">
                    <a:lumMod val="75000"/>
                    <a:lumOff val="25000"/>
                  </a:schemeClr>
                </a:solidFill>
                <a:latin typeface="Source Sans Pro" pitchFamily="34" charset="0"/>
              </a:rPr>
              <a:t>This projects is an attempt to answer the drawbacks of current weather forecasting approaches by pre-processing the weather data using Complex Event Processing and Machine Learning.  The system is consisted of following main components.</a:t>
            </a:r>
            <a:endParaRPr lang="en-US" sz="1600" kern="3000" spc="30" dirty="0">
              <a:solidFill>
                <a:schemeClr val="tx1">
                  <a:lumMod val="75000"/>
                  <a:lumOff val="25000"/>
                </a:schemeClr>
              </a:solidFill>
              <a:latin typeface="Source Sans Pro" pitchFamily="34" charset="0"/>
              <a:ea typeface="Adobe Gothic Std B" pitchFamily="34" charset="-128"/>
            </a:endParaRPr>
          </a:p>
        </p:txBody>
      </p:sp>
      <p:graphicFrame>
        <p:nvGraphicFramePr>
          <p:cNvPr id="59" name="Diagram 58"/>
          <p:cNvGraphicFramePr/>
          <p:nvPr>
            <p:extLst>
              <p:ext uri="{D42A27DB-BD31-4B8C-83A1-F6EECF244321}">
                <p14:modId xmlns:p14="http://schemas.microsoft.com/office/powerpoint/2010/main" val="2722759415"/>
              </p:ext>
            </p:extLst>
          </p:nvPr>
        </p:nvGraphicFramePr>
        <p:xfrm>
          <a:off x="2729006" y="3122346"/>
          <a:ext cx="2043341" cy="1831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0" name="Diagram 59"/>
          <p:cNvGraphicFramePr/>
          <p:nvPr>
            <p:extLst>
              <p:ext uri="{D42A27DB-BD31-4B8C-83A1-F6EECF244321}">
                <p14:modId xmlns:p14="http://schemas.microsoft.com/office/powerpoint/2010/main" val="752932558"/>
              </p:ext>
            </p:extLst>
          </p:nvPr>
        </p:nvGraphicFramePr>
        <p:xfrm>
          <a:off x="5681548" y="3077741"/>
          <a:ext cx="2061906" cy="184839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1" name="Diagram 60"/>
          <p:cNvGraphicFramePr/>
          <p:nvPr>
            <p:extLst>
              <p:ext uri="{D42A27DB-BD31-4B8C-83A1-F6EECF244321}">
                <p14:modId xmlns:p14="http://schemas.microsoft.com/office/powerpoint/2010/main" val="3332879865"/>
              </p:ext>
            </p:extLst>
          </p:nvPr>
        </p:nvGraphicFramePr>
        <p:xfrm>
          <a:off x="8820614" y="3043434"/>
          <a:ext cx="2102474" cy="188476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TextBox 2"/>
          <p:cNvSpPr txBox="1"/>
          <p:nvPr/>
        </p:nvSpPr>
        <p:spPr>
          <a:xfrm>
            <a:off x="2787805" y="5586760"/>
            <a:ext cx="1650516" cy="369332"/>
          </a:xfrm>
          <a:prstGeom prst="rect">
            <a:avLst/>
          </a:prstGeom>
          <a:noFill/>
        </p:spPr>
        <p:txBody>
          <a:bodyPr wrap="none" rtlCol="0">
            <a:spAutoFit/>
          </a:bodyPr>
          <a:lstStyle/>
          <a:p>
            <a:r>
              <a:rPr lang="en-US" dirty="0" smtClean="0"/>
              <a:t>CEP based filter</a:t>
            </a:r>
            <a:endParaRPr lang="en-US" dirty="0"/>
          </a:p>
        </p:txBody>
      </p:sp>
      <p:sp>
        <p:nvSpPr>
          <p:cNvPr id="19" name="TextBox 18"/>
          <p:cNvSpPr txBox="1"/>
          <p:nvPr/>
        </p:nvSpPr>
        <p:spPr>
          <a:xfrm>
            <a:off x="5549590" y="5531001"/>
            <a:ext cx="2111219" cy="646331"/>
          </a:xfrm>
          <a:prstGeom prst="rect">
            <a:avLst/>
          </a:prstGeom>
          <a:noFill/>
        </p:spPr>
        <p:txBody>
          <a:bodyPr wrap="none" rtlCol="0">
            <a:spAutoFit/>
          </a:bodyPr>
          <a:lstStyle/>
          <a:p>
            <a:pPr algn="ctr"/>
            <a:r>
              <a:rPr lang="en-US" dirty="0" smtClean="0"/>
              <a:t>ML based clustering </a:t>
            </a:r>
          </a:p>
          <a:p>
            <a:pPr algn="ctr"/>
            <a:r>
              <a:rPr lang="en-US" dirty="0" smtClean="0"/>
              <a:t>module</a:t>
            </a:r>
            <a:endParaRPr lang="en-US" dirty="0"/>
          </a:p>
        </p:txBody>
      </p:sp>
      <p:sp>
        <p:nvSpPr>
          <p:cNvPr id="20" name="TextBox 19"/>
          <p:cNvSpPr txBox="1"/>
          <p:nvPr/>
        </p:nvSpPr>
        <p:spPr>
          <a:xfrm>
            <a:off x="8851559" y="5448260"/>
            <a:ext cx="1952266" cy="646331"/>
          </a:xfrm>
          <a:prstGeom prst="rect">
            <a:avLst/>
          </a:prstGeom>
          <a:noFill/>
        </p:spPr>
        <p:txBody>
          <a:bodyPr wrap="none" rtlCol="0">
            <a:spAutoFit/>
          </a:bodyPr>
          <a:lstStyle/>
          <a:p>
            <a:pPr algn="ctr"/>
            <a:r>
              <a:rPr lang="en-US" dirty="0" smtClean="0"/>
              <a:t>Complex, weather </a:t>
            </a:r>
          </a:p>
          <a:p>
            <a:pPr algn="ctr"/>
            <a:r>
              <a:rPr lang="en-US" dirty="0" smtClean="0"/>
              <a:t>processing module</a:t>
            </a:r>
            <a:endParaRPr lang="en-US" dirty="0"/>
          </a:p>
        </p:txBody>
      </p:sp>
      <p:sp>
        <p:nvSpPr>
          <p:cNvPr id="4" name="Right Arrow 3"/>
          <p:cNvSpPr/>
          <p:nvPr/>
        </p:nvSpPr>
        <p:spPr>
          <a:xfrm>
            <a:off x="4787157" y="3698049"/>
            <a:ext cx="828859" cy="410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7838874" y="3670111"/>
            <a:ext cx="828859" cy="4105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1726563" y="6339016"/>
            <a:ext cx="276038" cy="307777"/>
          </a:xfrm>
          <a:prstGeom prst="rect">
            <a:avLst/>
          </a:prstGeom>
          <a:noFill/>
        </p:spPr>
        <p:txBody>
          <a:bodyPr wrap="none" rtlCol="0">
            <a:spAutoFit/>
          </a:bodyPr>
          <a:lstStyle/>
          <a:p>
            <a:r>
              <a:rPr lang="en-US" sz="1400" dirty="0"/>
              <a:t>1</a:t>
            </a:r>
          </a:p>
        </p:txBody>
      </p:sp>
    </p:spTree>
    <p:extLst>
      <p:ext uri="{BB962C8B-B14F-4D97-AF65-F5344CB8AC3E}">
        <p14:creationId xmlns:p14="http://schemas.microsoft.com/office/powerpoint/2010/main" val="659982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750" fill="hold"/>
                                        <p:tgtEl>
                                          <p:spTgt spid="47"/>
                                        </p:tgtEl>
                                        <p:attrNameLst>
                                          <p:attrName>ppt_x</p:attrName>
                                        </p:attrNameLst>
                                      </p:cBhvr>
                                      <p:tavLst>
                                        <p:tav tm="0">
                                          <p:val>
                                            <p:strVal val="0-#ppt_w/2"/>
                                          </p:val>
                                        </p:tav>
                                        <p:tav tm="100000">
                                          <p:val>
                                            <p:strVal val="#ppt_x"/>
                                          </p:val>
                                        </p:tav>
                                      </p:tavLst>
                                    </p:anim>
                                    <p:anim calcmode="lin" valueType="num">
                                      <p:cBhvr additive="base">
                                        <p:cTn id="8" dur="75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750" fill="hold"/>
                                        <p:tgtEl>
                                          <p:spTgt spid="50"/>
                                        </p:tgtEl>
                                        <p:attrNameLst>
                                          <p:attrName>ppt_x</p:attrName>
                                        </p:attrNameLst>
                                      </p:cBhvr>
                                      <p:tavLst>
                                        <p:tav tm="0">
                                          <p:val>
                                            <p:strVal val="#ppt_x"/>
                                          </p:val>
                                        </p:tav>
                                        <p:tav tm="100000">
                                          <p:val>
                                            <p:strVal val="#ppt_x"/>
                                          </p:val>
                                        </p:tav>
                                      </p:tavLst>
                                    </p:anim>
                                    <p:anim calcmode="lin" valueType="num">
                                      <p:cBhvr additive="base">
                                        <p:cTn id="13" dur="750" fill="hold"/>
                                        <p:tgtEl>
                                          <p:spTgt spid="50"/>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59"/>
                                        </p:tgtEl>
                                        <p:attrNameLst>
                                          <p:attrName>style.visibility</p:attrName>
                                        </p:attrNameLst>
                                      </p:cBhvr>
                                      <p:to>
                                        <p:strVal val="visible"/>
                                      </p:to>
                                    </p:set>
                                    <p:anim calcmode="lin" valueType="num">
                                      <p:cBhvr additive="base">
                                        <p:cTn id="16" dur="750" fill="hold"/>
                                        <p:tgtEl>
                                          <p:spTgt spid="59"/>
                                        </p:tgtEl>
                                        <p:attrNameLst>
                                          <p:attrName>ppt_x</p:attrName>
                                        </p:attrNameLst>
                                      </p:cBhvr>
                                      <p:tavLst>
                                        <p:tav tm="0">
                                          <p:val>
                                            <p:strVal val="#ppt_x"/>
                                          </p:val>
                                        </p:tav>
                                        <p:tav tm="100000">
                                          <p:val>
                                            <p:strVal val="#ppt_x"/>
                                          </p:val>
                                        </p:tav>
                                      </p:tavLst>
                                    </p:anim>
                                    <p:anim calcmode="lin" valueType="num">
                                      <p:cBhvr additive="base">
                                        <p:cTn id="17" dur="750" fill="hold"/>
                                        <p:tgtEl>
                                          <p:spTgt spid="59"/>
                                        </p:tgtEl>
                                        <p:attrNameLst>
                                          <p:attrName>ppt_y</p:attrName>
                                        </p:attrNameLst>
                                      </p:cBhvr>
                                      <p:tavLst>
                                        <p:tav tm="0">
                                          <p:val>
                                            <p:strVal val="1+#ppt_h/2"/>
                                          </p:val>
                                        </p:tav>
                                        <p:tav tm="100000">
                                          <p:val>
                                            <p:strVal val="#ppt_y"/>
                                          </p:val>
                                        </p:tav>
                                      </p:tavLst>
                                    </p:anim>
                                  </p:childTnLst>
                                </p:cTn>
                              </p:par>
                              <p:par>
                                <p:cTn id="18" presetID="42" presetClass="entr" presetSubtype="0" fill="hold" grpId="0" nodeType="withEffect">
                                  <p:stCondLst>
                                    <p:cond delay="25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par>
                                <p:cTn id="23" presetID="2" presetClass="entr" presetSubtype="4" decel="100000" fill="hold" grpId="0" nodeType="withEffect">
                                  <p:stCondLst>
                                    <p:cond delay="50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750" fill="hold"/>
                                        <p:tgtEl>
                                          <p:spTgt spid="61"/>
                                        </p:tgtEl>
                                        <p:attrNameLst>
                                          <p:attrName>ppt_x</p:attrName>
                                        </p:attrNameLst>
                                      </p:cBhvr>
                                      <p:tavLst>
                                        <p:tav tm="0">
                                          <p:val>
                                            <p:strVal val="#ppt_x"/>
                                          </p:val>
                                        </p:tav>
                                        <p:tav tm="100000">
                                          <p:val>
                                            <p:strVal val="#ppt_x"/>
                                          </p:val>
                                        </p:tav>
                                      </p:tavLst>
                                    </p:anim>
                                    <p:anim calcmode="lin" valueType="num">
                                      <p:cBhvr additive="base">
                                        <p:cTn id="26" dur="750" fill="hold"/>
                                        <p:tgtEl>
                                          <p:spTgt spid="61"/>
                                        </p:tgtEl>
                                        <p:attrNameLst>
                                          <p:attrName>ppt_y</p:attrName>
                                        </p:attrNameLst>
                                      </p:cBhvr>
                                      <p:tavLst>
                                        <p:tav tm="0">
                                          <p:val>
                                            <p:strVal val="1+#ppt_h/2"/>
                                          </p:val>
                                        </p:tav>
                                        <p:tav tm="100000">
                                          <p:val>
                                            <p:strVal val="#ppt_y"/>
                                          </p:val>
                                        </p:tav>
                                      </p:tavLst>
                                    </p:anim>
                                  </p:childTnLst>
                                </p:cTn>
                              </p:par>
                              <p:par>
                                <p:cTn id="27" presetID="42"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2" presetClass="entr" presetSubtype="4" decel="100000" fill="hold" grpId="0" nodeType="withEffect">
                                  <p:stCondLst>
                                    <p:cond delay="750"/>
                                  </p:stCondLst>
                                  <p:childTnLst>
                                    <p:set>
                                      <p:cBhvr>
                                        <p:cTn id="33" dur="1" fill="hold">
                                          <p:stCondLst>
                                            <p:cond delay="0"/>
                                          </p:stCondLst>
                                        </p:cTn>
                                        <p:tgtEl>
                                          <p:spTgt spid="60"/>
                                        </p:tgtEl>
                                        <p:attrNameLst>
                                          <p:attrName>style.visibility</p:attrName>
                                        </p:attrNameLst>
                                      </p:cBhvr>
                                      <p:to>
                                        <p:strVal val="visible"/>
                                      </p:to>
                                    </p:set>
                                    <p:anim calcmode="lin" valueType="num">
                                      <p:cBhvr additive="base">
                                        <p:cTn id="34" dur="750" fill="hold"/>
                                        <p:tgtEl>
                                          <p:spTgt spid="60"/>
                                        </p:tgtEl>
                                        <p:attrNameLst>
                                          <p:attrName>ppt_x</p:attrName>
                                        </p:attrNameLst>
                                      </p:cBhvr>
                                      <p:tavLst>
                                        <p:tav tm="0">
                                          <p:val>
                                            <p:strVal val="#ppt_x"/>
                                          </p:val>
                                        </p:tav>
                                        <p:tav tm="100000">
                                          <p:val>
                                            <p:strVal val="#ppt_x"/>
                                          </p:val>
                                        </p:tav>
                                      </p:tavLst>
                                    </p:anim>
                                    <p:anim calcmode="lin" valueType="num">
                                      <p:cBhvr additive="base">
                                        <p:cTn id="35" dur="750" fill="hold"/>
                                        <p:tgtEl>
                                          <p:spTgt spid="60"/>
                                        </p:tgtEl>
                                        <p:attrNameLst>
                                          <p:attrName>ppt_y</p:attrName>
                                        </p:attrNameLst>
                                      </p:cBhvr>
                                      <p:tavLst>
                                        <p:tav tm="0">
                                          <p:val>
                                            <p:strVal val="1+#ppt_h/2"/>
                                          </p:val>
                                        </p:tav>
                                        <p:tav tm="100000">
                                          <p:val>
                                            <p:strVal val="#ppt_y"/>
                                          </p:val>
                                        </p:tav>
                                      </p:tavLst>
                                    </p:anim>
                                  </p:childTnLst>
                                </p:cTn>
                              </p:par>
                              <p:par>
                                <p:cTn id="36" presetID="42" presetClass="entr" presetSubtype="0" fill="hold" grpId="0" nodeType="withEffect">
                                  <p:stCondLst>
                                    <p:cond delay="7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1000"/>
                                        <p:tgtEl>
                                          <p:spTgt spid="19"/>
                                        </p:tgtEl>
                                      </p:cBhvr>
                                    </p:animEffect>
                                    <p:anim calcmode="lin" valueType="num">
                                      <p:cBhvr>
                                        <p:cTn id="39" dur="1000" fill="hold"/>
                                        <p:tgtEl>
                                          <p:spTgt spid="19"/>
                                        </p:tgtEl>
                                        <p:attrNameLst>
                                          <p:attrName>ppt_x</p:attrName>
                                        </p:attrNameLst>
                                      </p:cBhvr>
                                      <p:tavLst>
                                        <p:tav tm="0">
                                          <p:val>
                                            <p:strVal val="#ppt_x"/>
                                          </p:val>
                                        </p:tav>
                                        <p:tav tm="100000">
                                          <p:val>
                                            <p:strVal val="#ppt_x"/>
                                          </p:val>
                                        </p:tav>
                                      </p:tavLst>
                                    </p:anim>
                                    <p:anim calcmode="lin" valueType="num">
                                      <p:cBhvr>
                                        <p:cTn id="40" dur="1000" fill="hold"/>
                                        <p:tgtEl>
                                          <p:spTgt spid="19"/>
                                        </p:tgtEl>
                                        <p:attrNameLst>
                                          <p:attrName>ppt_y</p:attrName>
                                        </p:attrNameLst>
                                      </p:cBhvr>
                                      <p:tavLst>
                                        <p:tav tm="0">
                                          <p:val>
                                            <p:strVal val="#ppt_y+.1"/>
                                          </p:val>
                                        </p:tav>
                                        <p:tav tm="100000">
                                          <p:val>
                                            <p:strVal val="#ppt_y"/>
                                          </p:val>
                                        </p:tav>
                                      </p:tavLst>
                                    </p:anim>
                                  </p:childTnLst>
                                </p:cTn>
                              </p:par>
                            </p:childTnLst>
                          </p:cTn>
                        </p:par>
                        <p:par>
                          <p:cTn id="41" fill="hold">
                            <p:stCondLst>
                              <p:cond delay="2750"/>
                            </p:stCondLst>
                            <p:childTnLst>
                              <p:par>
                                <p:cTn id="42" presetID="10" presetClass="entr" presetSubtype="0" fill="hold" grpId="0"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0" grpId="0"/>
      <p:bldGraphic spid="59" grpId="0">
        <p:bldAsOne/>
      </p:bldGraphic>
      <p:bldGraphic spid="60" grpId="0">
        <p:bldAsOne/>
      </p:bldGraphic>
      <p:bldGraphic spid="61" grpId="0">
        <p:bldAsOne/>
      </p:bldGraphic>
      <p:bldP spid="3" grpId="0"/>
      <p:bldP spid="19" grpId="0"/>
      <p:bldP spid="20" grpId="0"/>
      <p:bldP spid="4" grpId="0" animBg="1"/>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22733" y="445459"/>
            <a:ext cx="6037444" cy="646331"/>
          </a:xfrm>
          <a:prstGeom prst="rect">
            <a:avLst/>
          </a:prstGeom>
        </p:spPr>
        <p:txBody>
          <a:bodyPr wrap="square">
            <a:spAutoFit/>
          </a:bodyPr>
          <a:lstStyle/>
          <a:p>
            <a:r>
              <a:rPr lang="en-US" sz="3600" dirty="0">
                <a:solidFill>
                  <a:schemeClr val="tx1">
                    <a:lumMod val="75000"/>
                    <a:lumOff val="25000"/>
                  </a:schemeClr>
                </a:solidFill>
                <a:latin typeface="Bebas Neue" pitchFamily="34" charset="0"/>
              </a:rPr>
              <a:t>Followed process</a:t>
            </a:r>
          </a:p>
        </p:txBody>
      </p:sp>
      <p:sp>
        <p:nvSpPr>
          <p:cNvPr id="20" name="Rectangle 19"/>
          <p:cNvSpPr/>
          <p:nvPr/>
        </p:nvSpPr>
        <p:spPr>
          <a:xfrm>
            <a:off x="1329270" y="2719949"/>
            <a:ext cx="4608392" cy="400110"/>
          </a:xfrm>
          <a:prstGeom prst="rect">
            <a:avLst/>
          </a:prstGeom>
        </p:spPr>
        <p:txBody>
          <a:bodyPr wrap="square">
            <a:spAutoFit/>
          </a:bodyPr>
          <a:lstStyle/>
          <a:p>
            <a:pPr marL="342900" indent="-342900">
              <a:buFont typeface="Arial" panose="020B0604020202020204" pitchFamily="34" charset="0"/>
              <a:buChar char="•"/>
            </a:pPr>
            <a:r>
              <a:rPr lang="en-US" sz="2000" b="1" spc="-150" dirty="0" smtClean="0">
                <a:solidFill>
                  <a:srgbClr val="FE4E50"/>
                </a:solidFill>
                <a:latin typeface="Source Sans Pro" pitchFamily="34" charset="0"/>
              </a:rPr>
              <a:t>Iterative</a:t>
            </a:r>
            <a:r>
              <a:rPr lang="en-US" sz="2000" spc="-150" dirty="0" smtClean="0">
                <a:solidFill>
                  <a:schemeClr val="bg2">
                    <a:lumMod val="25000"/>
                  </a:schemeClr>
                </a:solidFill>
                <a:latin typeface="Source Sans Pro" pitchFamily="34" charset="0"/>
              </a:rPr>
              <a:t> </a:t>
            </a:r>
            <a:r>
              <a:rPr lang="en-US" sz="2000" spc="-150" dirty="0">
                <a:solidFill>
                  <a:schemeClr val="bg2">
                    <a:lumMod val="25000"/>
                  </a:schemeClr>
                </a:solidFill>
                <a:latin typeface="Source Sans Pro" pitchFamily="34" charset="0"/>
              </a:rPr>
              <a:t>and </a:t>
            </a:r>
            <a:r>
              <a:rPr lang="en-US" sz="2000" b="1" spc="-150" dirty="0">
                <a:solidFill>
                  <a:srgbClr val="FE4E50"/>
                </a:solidFill>
                <a:latin typeface="Source Sans Pro" pitchFamily="34" charset="0"/>
              </a:rPr>
              <a:t>incremental</a:t>
            </a:r>
            <a:r>
              <a:rPr lang="en-US" sz="2000" spc="-150" dirty="0">
                <a:solidFill>
                  <a:schemeClr val="bg2">
                    <a:lumMod val="25000"/>
                  </a:schemeClr>
                </a:solidFill>
                <a:latin typeface="Source Sans Pro" pitchFamily="34" charset="0"/>
              </a:rPr>
              <a:t> </a:t>
            </a:r>
            <a:r>
              <a:rPr lang="en-US" sz="2000" spc="-150" dirty="0" smtClean="0">
                <a:solidFill>
                  <a:schemeClr val="bg2">
                    <a:lumMod val="25000"/>
                  </a:schemeClr>
                </a:solidFill>
                <a:latin typeface="Source Sans Pro" pitchFamily="34" charset="0"/>
              </a:rPr>
              <a:t>development</a:t>
            </a:r>
          </a:p>
        </p:txBody>
      </p:sp>
      <p:sp>
        <p:nvSpPr>
          <p:cNvPr id="21" name="Rectangle 20"/>
          <p:cNvSpPr/>
          <p:nvPr/>
        </p:nvSpPr>
        <p:spPr>
          <a:xfrm>
            <a:off x="1329270" y="3367465"/>
            <a:ext cx="10485911" cy="2554545"/>
          </a:xfrm>
          <a:prstGeom prst="rect">
            <a:avLst/>
          </a:prstGeom>
        </p:spPr>
        <p:txBody>
          <a:bodyPr wrap="square">
            <a:spAutoFit/>
          </a:bodyPr>
          <a:lstStyle/>
          <a:p>
            <a:pPr marL="342900" indent="-342900">
              <a:buFont typeface="Arial" panose="020B0604020202020204" pitchFamily="34" charset="0"/>
              <a:buChar char="•"/>
            </a:pPr>
            <a:r>
              <a:rPr lang="en-US" sz="2000" b="1" spc="-150" dirty="0" smtClean="0">
                <a:solidFill>
                  <a:schemeClr val="bg2">
                    <a:lumMod val="25000"/>
                  </a:schemeClr>
                </a:solidFill>
                <a:latin typeface="Source Sans Pro" pitchFamily="34" charset="0"/>
              </a:rPr>
              <a:t>Inception : </a:t>
            </a:r>
            <a:r>
              <a:rPr lang="en-US" sz="2000" spc="-150" dirty="0" smtClean="0">
                <a:solidFill>
                  <a:schemeClr val="bg2">
                    <a:lumMod val="25000"/>
                  </a:schemeClr>
                </a:solidFill>
                <a:latin typeface="Source Sans Pro" pitchFamily="34" charset="0"/>
              </a:rPr>
              <a:t>identified project scope</a:t>
            </a:r>
            <a:br>
              <a:rPr lang="en-US" sz="2000" spc="-150" dirty="0" smtClean="0">
                <a:solidFill>
                  <a:schemeClr val="bg2">
                    <a:lumMod val="25000"/>
                  </a:schemeClr>
                </a:solidFill>
                <a:latin typeface="Source Sans Pro" pitchFamily="34" charset="0"/>
              </a:rPr>
            </a:br>
            <a:endParaRPr lang="en-US" sz="2000" spc="-150" dirty="0" smtClean="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b="1" spc="-150" dirty="0" smtClean="0">
                <a:solidFill>
                  <a:schemeClr val="bg2">
                    <a:lumMod val="25000"/>
                  </a:schemeClr>
                </a:solidFill>
                <a:latin typeface="Source Sans Pro" pitchFamily="34" charset="0"/>
              </a:rPr>
              <a:t>Elaboration </a:t>
            </a:r>
            <a:r>
              <a:rPr lang="en-US" sz="2000" b="1" spc="-150" dirty="0">
                <a:solidFill>
                  <a:schemeClr val="bg2">
                    <a:lumMod val="25000"/>
                  </a:schemeClr>
                </a:solidFill>
                <a:latin typeface="Source Sans Pro" pitchFamily="34" charset="0"/>
              </a:rPr>
              <a:t>: </a:t>
            </a:r>
            <a:r>
              <a:rPr lang="en-US" sz="2000" spc="-150" dirty="0">
                <a:solidFill>
                  <a:schemeClr val="bg2">
                    <a:lumMod val="25000"/>
                  </a:schemeClr>
                </a:solidFill>
                <a:latin typeface="Source Sans Pro" pitchFamily="34" charset="0"/>
              </a:rPr>
              <a:t>Delivered a </a:t>
            </a:r>
            <a:r>
              <a:rPr lang="en-US" sz="2000" spc="-150" dirty="0" smtClean="0">
                <a:solidFill>
                  <a:schemeClr val="bg2">
                    <a:lumMod val="25000"/>
                  </a:schemeClr>
                </a:solidFill>
                <a:latin typeface="Source Sans Pro" pitchFamily="34" charset="0"/>
              </a:rPr>
              <a:t>working architecture </a:t>
            </a:r>
            <a:r>
              <a:rPr lang="en-US" sz="2000" spc="-150" dirty="0">
                <a:solidFill>
                  <a:schemeClr val="bg2">
                    <a:lumMod val="25000"/>
                  </a:schemeClr>
                </a:solidFill>
                <a:latin typeface="Source Sans Pro" pitchFamily="34" charset="0"/>
              </a:rPr>
              <a:t>that and fulfills the non-functional </a:t>
            </a:r>
            <a:r>
              <a:rPr lang="en-US" sz="2000" spc="-150" dirty="0" smtClean="0">
                <a:solidFill>
                  <a:schemeClr val="bg2">
                    <a:lumMod val="25000"/>
                  </a:schemeClr>
                </a:solidFill>
                <a:latin typeface="Source Sans Pro" pitchFamily="34" charset="0"/>
              </a:rPr>
              <a:t>requirements</a:t>
            </a:r>
            <a:br>
              <a:rPr lang="en-US" sz="2000" spc="-150" dirty="0" smtClean="0">
                <a:solidFill>
                  <a:schemeClr val="bg2">
                    <a:lumMod val="25000"/>
                  </a:schemeClr>
                </a:solidFill>
                <a:latin typeface="Source Sans Pro" pitchFamily="34" charset="0"/>
              </a:rPr>
            </a:br>
            <a:endParaRPr lang="en-US" sz="2000" spc="-150" dirty="0" smtClean="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b="1" spc="-150" dirty="0" smtClean="0">
                <a:solidFill>
                  <a:schemeClr val="bg2">
                    <a:lumMod val="25000"/>
                  </a:schemeClr>
                </a:solidFill>
                <a:latin typeface="Source Sans Pro" pitchFamily="34" charset="0"/>
              </a:rPr>
              <a:t>Construction : </a:t>
            </a:r>
            <a:r>
              <a:rPr lang="en-US" sz="2000" spc="-150" dirty="0" smtClean="0">
                <a:solidFill>
                  <a:schemeClr val="bg2">
                    <a:lumMod val="25000"/>
                  </a:schemeClr>
                </a:solidFill>
                <a:latin typeface="Source Sans Pro" pitchFamily="34" charset="0"/>
              </a:rPr>
              <a:t>Incrementally </a:t>
            </a:r>
            <a:r>
              <a:rPr lang="en-US" sz="2000" spc="-150" dirty="0">
                <a:solidFill>
                  <a:schemeClr val="bg2">
                    <a:lumMod val="25000"/>
                  </a:schemeClr>
                </a:solidFill>
                <a:latin typeface="Source Sans Pro" pitchFamily="34" charset="0"/>
              </a:rPr>
              <a:t>filled-in the architecture code </a:t>
            </a:r>
            <a:r>
              <a:rPr lang="en-US" sz="2000" spc="-150" dirty="0" smtClean="0">
                <a:solidFill>
                  <a:schemeClr val="bg2">
                    <a:lumMod val="25000"/>
                  </a:schemeClr>
                </a:solidFill>
                <a:latin typeface="Source Sans Pro" pitchFamily="34" charset="0"/>
              </a:rPr>
              <a:t>produced</a:t>
            </a:r>
            <a:br>
              <a:rPr lang="en-US" sz="2000" spc="-150" dirty="0" smtClean="0">
                <a:solidFill>
                  <a:schemeClr val="bg2">
                    <a:lumMod val="25000"/>
                  </a:schemeClr>
                </a:solidFill>
                <a:latin typeface="Source Sans Pro" pitchFamily="34" charset="0"/>
              </a:rPr>
            </a:br>
            <a:endParaRPr lang="en-US" sz="2000" spc="-150" dirty="0" smtClean="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b="1" spc="-150" dirty="0" smtClean="0">
                <a:solidFill>
                  <a:schemeClr val="bg2">
                    <a:lumMod val="25000"/>
                  </a:schemeClr>
                </a:solidFill>
                <a:latin typeface="Source Sans Pro" pitchFamily="34" charset="0"/>
              </a:rPr>
              <a:t>Transition </a:t>
            </a:r>
            <a:r>
              <a:rPr lang="en-US" sz="2000" b="1" spc="-150" dirty="0">
                <a:solidFill>
                  <a:schemeClr val="bg2">
                    <a:lumMod val="25000"/>
                  </a:schemeClr>
                </a:solidFill>
                <a:latin typeface="Source Sans Pro" pitchFamily="34" charset="0"/>
              </a:rPr>
              <a:t>: </a:t>
            </a:r>
            <a:r>
              <a:rPr lang="en-US" sz="2000" spc="-150" dirty="0" smtClean="0">
                <a:solidFill>
                  <a:schemeClr val="bg2">
                    <a:lumMod val="25000"/>
                  </a:schemeClr>
                </a:solidFill>
                <a:latin typeface="Source Sans Pro" pitchFamily="34" charset="0"/>
              </a:rPr>
              <a:t>Delivered </a:t>
            </a:r>
            <a:r>
              <a:rPr lang="en-US" sz="2000" spc="-150" dirty="0">
                <a:solidFill>
                  <a:schemeClr val="bg2">
                    <a:lumMod val="25000"/>
                  </a:schemeClr>
                </a:solidFill>
                <a:latin typeface="Source Sans Pro" pitchFamily="34" charset="0"/>
              </a:rPr>
              <a:t>the system into the production operating </a:t>
            </a:r>
            <a:r>
              <a:rPr lang="en-US" sz="2000" spc="-150" dirty="0" smtClean="0">
                <a:solidFill>
                  <a:schemeClr val="bg2">
                    <a:lumMod val="25000"/>
                  </a:schemeClr>
                </a:solidFill>
                <a:latin typeface="Source Sans Pro" pitchFamily="34" charset="0"/>
              </a:rPr>
              <a:t>environment</a:t>
            </a:r>
            <a:endParaRPr lang="en-US" sz="2000" spc="-150" dirty="0">
              <a:solidFill>
                <a:schemeClr val="bg2">
                  <a:lumMod val="25000"/>
                </a:schemeClr>
              </a:solidFill>
              <a:latin typeface="Source Sans Pro" pitchFamily="34" charset="0"/>
            </a:endParaRPr>
          </a:p>
          <a:p>
            <a:endParaRPr lang="en-US" sz="2000" spc="-150" dirty="0">
              <a:solidFill>
                <a:srgbClr val="3CB5A2"/>
              </a:solidFill>
              <a:latin typeface="Source Sans Pro" pitchFamily="34" charset="0"/>
            </a:endParaRPr>
          </a:p>
        </p:txBody>
      </p:sp>
      <p:sp>
        <p:nvSpPr>
          <p:cNvPr id="27" name="Rectangle 26"/>
          <p:cNvSpPr/>
          <p:nvPr/>
        </p:nvSpPr>
        <p:spPr>
          <a:xfrm>
            <a:off x="1353020" y="2104719"/>
            <a:ext cx="4000588" cy="400110"/>
          </a:xfrm>
          <a:prstGeom prst="rect">
            <a:avLst/>
          </a:prstGeom>
        </p:spPr>
        <p:txBody>
          <a:bodyPr wrap="square">
            <a:spAutoFit/>
          </a:bodyPr>
          <a:lstStyle/>
          <a:p>
            <a:pPr marL="342900" indent="-342900">
              <a:buFont typeface="Arial" panose="020B0604020202020204" pitchFamily="34" charset="0"/>
              <a:buChar char="•"/>
            </a:pPr>
            <a:r>
              <a:rPr lang="en-US" sz="2000" b="1" spc="-150" dirty="0" err="1" smtClean="0">
                <a:solidFill>
                  <a:schemeClr val="accent2">
                    <a:lumMod val="75000"/>
                  </a:schemeClr>
                </a:solidFill>
                <a:latin typeface="Source Sans Pro" pitchFamily="34" charset="0"/>
              </a:rPr>
              <a:t>Git</a:t>
            </a:r>
            <a:r>
              <a:rPr lang="en-US" sz="2000" b="1" spc="-150" dirty="0" smtClean="0">
                <a:solidFill>
                  <a:schemeClr val="accent2">
                    <a:lumMod val="75000"/>
                  </a:schemeClr>
                </a:solidFill>
                <a:latin typeface="Source Sans Pro" pitchFamily="34" charset="0"/>
              </a:rPr>
              <a:t> </a:t>
            </a:r>
            <a:r>
              <a:rPr lang="en-US" sz="2000" spc="-150" dirty="0" smtClean="0">
                <a:solidFill>
                  <a:schemeClr val="bg2">
                    <a:lumMod val="25000"/>
                  </a:schemeClr>
                </a:solidFill>
                <a:latin typeface="Source Sans Pro" pitchFamily="34" charset="0"/>
              </a:rPr>
              <a:t>was used for version controlling</a:t>
            </a:r>
          </a:p>
        </p:txBody>
      </p:sp>
      <p:sp>
        <p:nvSpPr>
          <p:cNvPr id="7" name="TextBox 6"/>
          <p:cNvSpPr txBox="1"/>
          <p:nvPr/>
        </p:nvSpPr>
        <p:spPr>
          <a:xfrm>
            <a:off x="11726563" y="6339016"/>
            <a:ext cx="367408" cy="307777"/>
          </a:xfrm>
          <a:prstGeom prst="rect">
            <a:avLst/>
          </a:prstGeom>
          <a:noFill/>
        </p:spPr>
        <p:txBody>
          <a:bodyPr wrap="none" rtlCol="0">
            <a:spAutoFit/>
          </a:bodyPr>
          <a:lstStyle/>
          <a:p>
            <a:r>
              <a:rPr lang="en-US" sz="1400" dirty="0" smtClean="0"/>
              <a:t>28</a:t>
            </a:r>
            <a:endParaRPr lang="en-US" sz="1400" dirty="0"/>
          </a:p>
        </p:txBody>
      </p:sp>
    </p:spTree>
    <p:extLst>
      <p:ext uri="{BB962C8B-B14F-4D97-AF65-F5344CB8AC3E}">
        <p14:creationId xmlns:p14="http://schemas.microsoft.com/office/powerpoint/2010/main" val="3692886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750" fill="hold"/>
                                        <p:tgtEl>
                                          <p:spTgt spid="27"/>
                                        </p:tgtEl>
                                        <p:attrNameLst>
                                          <p:attrName>ppt_x</p:attrName>
                                        </p:attrNameLst>
                                      </p:cBhvr>
                                      <p:tavLst>
                                        <p:tav tm="0">
                                          <p:val>
                                            <p:strVal val="#ppt_x"/>
                                          </p:val>
                                        </p:tav>
                                        <p:tav tm="100000">
                                          <p:val>
                                            <p:strVal val="#ppt_x"/>
                                          </p:val>
                                        </p:tav>
                                      </p:tavLst>
                                    </p:anim>
                                    <p:anim calcmode="lin" valueType="num">
                                      <p:cBhvr additive="base">
                                        <p:cTn id="13" dur="750" fill="hold"/>
                                        <p:tgtEl>
                                          <p:spTgt spid="27"/>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decel="10000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750" fill="hold"/>
                                        <p:tgtEl>
                                          <p:spTgt spid="20"/>
                                        </p:tgtEl>
                                        <p:attrNameLst>
                                          <p:attrName>ppt_x</p:attrName>
                                        </p:attrNameLst>
                                      </p:cBhvr>
                                      <p:tavLst>
                                        <p:tav tm="0">
                                          <p:val>
                                            <p:strVal val="#ppt_x"/>
                                          </p:val>
                                        </p:tav>
                                        <p:tav tm="100000">
                                          <p:val>
                                            <p:strVal val="#ppt_x"/>
                                          </p:val>
                                        </p:tav>
                                      </p:tavLst>
                                    </p:anim>
                                    <p:anim calcmode="lin" valueType="num">
                                      <p:cBhvr additive="base">
                                        <p:cTn id="18" dur="75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decel="10000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750" fill="hold"/>
                                        <p:tgtEl>
                                          <p:spTgt spid="21"/>
                                        </p:tgtEl>
                                        <p:attrNameLst>
                                          <p:attrName>ppt_x</p:attrName>
                                        </p:attrNameLst>
                                      </p:cBhvr>
                                      <p:tavLst>
                                        <p:tav tm="0">
                                          <p:val>
                                            <p:strVal val="#ppt_x"/>
                                          </p:val>
                                        </p:tav>
                                        <p:tav tm="100000">
                                          <p:val>
                                            <p:strVal val="#ppt_x"/>
                                          </p:val>
                                        </p:tav>
                                      </p:tavLst>
                                    </p:anim>
                                    <p:anim calcmode="lin" valueType="num">
                                      <p:cBhvr additive="base">
                                        <p:cTn id="23" dur="75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0" grpId="0"/>
      <p:bldP spid="21"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22733" y="462084"/>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Testing</a:t>
            </a:r>
            <a:endParaRPr lang="en-US" sz="3600" dirty="0">
              <a:solidFill>
                <a:schemeClr val="tx1">
                  <a:lumMod val="75000"/>
                  <a:lumOff val="25000"/>
                </a:schemeClr>
              </a:solidFill>
              <a:latin typeface="Bebas Neue" pitchFamily="34" charset="0"/>
            </a:endParaRPr>
          </a:p>
        </p:txBody>
      </p:sp>
      <p:sp>
        <p:nvSpPr>
          <p:cNvPr id="3" name="TextBox 2"/>
          <p:cNvSpPr txBox="1"/>
          <p:nvPr/>
        </p:nvSpPr>
        <p:spPr>
          <a:xfrm>
            <a:off x="11726563" y="6339016"/>
            <a:ext cx="367408" cy="307777"/>
          </a:xfrm>
          <a:prstGeom prst="rect">
            <a:avLst/>
          </a:prstGeom>
          <a:noFill/>
        </p:spPr>
        <p:txBody>
          <a:bodyPr wrap="none" rtlCol="0">
            <a:spAutoFit/>
          </a:bodyPr>
          <a:lstStyle/>
          <a:p>
            <a:r>
              <a:rPr lang="en-US" sz="1400" dirty="0" smtClean="0"/>
              <a:t>29</a:t>
            </a:r>
            <a:endParaRPr lang="en-US" sz="1400" dirty="0"/>
          </a:p>
        </p:txBody>
      </p:sp>
      <p:sp>
        <p:nvSpPr>
          <p:cNvPr id="5" name="Rectangle 4"/>
          <p:cNvSpPr/>
          <p:nvPr/>
        </p:nvSpPr>
        <p:spPr>
          <a:xfrm>
            <a:off x="841650" y="1854548"/>
            <a:ext cx="10485911" cy="400110"/>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tx1">
                    <a:lumMod val="75000"/>
                    <a:lumOff val="25000"/>
                  </a:schemeClr>
                </a:solidFill>
                <a:latin typeface="Source Sans Pro" pitchFamily="34" charset="0"/>
              </a:rPr>
              <a:t>Used </a:t>
            </a:r>
            <a:r>
              <a:rPr lang="en-US" sz="2000" b="1" dirty="0" err="1" smtClean="0">
                <a:solidFill>
                  <a:schemeClr val="tx1">
                    <a:lumMod val="75000"/>
                    <a:lumOff val="25000"/>
                  </a:schemeClr>
                </a:solidFill>
                <a:latin typeface="Source Sans Pro" pitchFamily="34" charset="0"/>
              </a:rPr>
              <a:t>Junit</a:t>
            </a:r>
            <a:r>
              <a:rPr lang="en-US" sz="2000" b="1" dirty="0" smtClean="0">
                <a:solidFill>
                  <a:schemeClr val="tx1">
                    <a:lumMod val="75000"/>
                    <a:lumOff val="25000"/>
                  </a:schemeClr>
                </a:solidFill>
                <a:latin typeface="Source Sans Pro" pitchFamily="34" charset="0"/>
              </a:rPr>
              <a:t> for unit testing</a:t>
            </a:r>
          </a:p>
        </p:txBody>
      </p:sp>
      <p:sp>
        <p:nvSpPr>
          <p:cNvPr id="4" name="Rectangle 3"/>
          <p:cNvSpPr/>
          <p:nvPr/>
        </p:nvSpPr>
        <p:spPr>
          <a:xfrm>
            <a:off x="879507" y="2554910"/>
            <a:ext cx="10597680" cy="3838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Courier New" panose="02070309020205020404" pitchFamily="49" charset="0"/>
                <a:cs typeface="Courier New" panose="02070309020205020404" pitchFamily="49" charset="0"/>
              </a:rPr>
              <a:t>public class </a:t>
            </a:r>
            <a:r>
              <a:rPr lang="en-US" sz="1600" dirty="0" err="1">
                <a:latin typeface="Courier New" panose="02070309020205020404" pitchFamily="49" charset="0"/>
                <a:cs typeface="Courier New" panose="02070309020205020404" pitchFamily="49" charset="0"/>
              </a:rPr>
              <a:t>LaridaeTests</a:t>
            </a:r>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Validaing</a:t>
            </a:r>
            <a:r>
              <a:rPr lang="en-US" sz="1600" dirty="0">
                <a:latin typeface="Courier New" panose="02070309020205020404" pitchFamily="49" charset="0"/>
                <a:cs typeface="Courier New" panose="02070309020205020404" pitchFamily="49" charset="0"/>
              </a:rPr>
              <a:t> the output of </a:t>
            </a:r>
            <a:r>
              <a:rPr lang="en-US" sz="1600" dirty="0" err="1">
                <a:latin typeface="Courier New" panose="02070309020205020404" pitchFamily="49" charset="0"/>
                <a:cs typeface="Courier New" panose="02070309020205020404" pitchFamily="49" charset="0"/>
              </a:rPr>
              <a:t>get_refLat</a:t>
            </a:r>
            <a:r>
              <a:rPr lang="en-US" sz="1600" dirty="0">
                <a:latin typeface="Courier New" panose="02070309020205020404" pitchFamily="49" charset="0"/>
                <a:cs typeface="Courier New" panose="02070309020205020404" pitchFamily="49" charset="0"/>
              </a:rPr>
              <a:t> method used to edit </a:t>
            </a:r>
            <a:r>
              <a:rPr lang="en-US" sz="1600" dirty="0" err="1">
                <a:latin typeface="Courier New" panose="02070309020205020404" pitchFamily="49" charset="0"/>
                <a:cs typeface="Courier New" panose="02070309020205020404" pitchFamily="49" charset="0"/>
              </a:rPr>
              <a:t>namelist</a:t>
            </a:r>
            <a:r>
              <a:rPr lang="en-US" sz="1600" dirty="0">
                <a:latin typeface="Courier New" panose="02070309020205020404" pitchFamily="49" charset="0"/>
                <a:cs typeface="Courier New" panose="02070309020205020404" pitchFamily="49" charset="0"/>
              </a:rPr>
              <a:t> files</a:t>
            </a:r>
          </a:p>
          <a:p>
            <a:r>
              <a:rPr lang="en-US" sz="1600" dirty="0">
                <a:latin typeface="Courier New" panose="02070309020205020404" pitchFamily="49" charset="0"/>
                <a:cs typeface="Courier New" panose="02070309020205020404" pitchFamily="49" charset="0"/>
              </a:rPr>
              <a:t>    @Test</a:t>
            </a:r>
          </a:p>
          <a:p>
            <a:r>
              <a:rPr lang="en-US" sz="1600" dirty="0">
                <a:latin typeface="Courier New" panose="02070309020205020404" pitchFamily="49" charset="0"/>
                <a:cs typeface="Courier New" panose="02070309020205020404" pitchFamily="49" charset="0"/>
              </a:rPr>
              <a:t>    public void </a:t>
            </a:r>
            <a:r>
              <a:rPr lang="en-US" sz="1600" dirty="0" err="1">
                <a:latin typeface="Courier New" panose="02070309020205020404" pitchFamily="49" charset="0"/>
                <a:cs typeface="Courier New" panose="02070309020205020404" pitchFamily="49" charset="0"/>
              </a:rPr>
              <a:t>get_refLatValidate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assertEquals</a:t>
            </a:r>
            <a:r>
              <a:rPr lang="en-US" sz="1600" dirty="0">
                <a:latin typeface="Courier New" panose="02070309020205020404" pitchFamily="49" charset="0"/>
                <a:cs typeface="Courier New" panose="02070309020205020404" pitchFamily="49" charset="0"/>
              </a:rPr>
              <a:t>(15.0, </a:t>
            </a:r>
            <a:r>
              <a:rPr lang="en-US" sz="1600" dirty="0" err="1">
                <a:latin typeface="Courier New" panose="02070309020205020404" pitchFamily="49" charset="0"/>
                <a:cs typeface="Courier New" panose="02070309020205020404" pitchFamily="49" charset="0"/>
              </a:rPr>
              <a:t>NamelistCalc.get_refLat</a:t>
            </a:r>
            <a:r>
              <a:rPr lang="en-US" sz="1600" dirty="0">
                <a:latin typeface="Courier New" panose="02070309020205020404" pitchFamily="49" charset="0"/>
                <a:cs typeface="Courier New" panose="02070309020205020404" pitchFamily="49" charset="0"/>
              </a:rPr>
              <a:t>(new Boundary(10,20,30,40)),0.01);</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Validaing</a:t>
            </a:r>
            <a:r>
              <a:rPr lang="en-US" sz="1600" dirty="0">
                <a:latin typeface="Courier New" panose="02070309020205020404" pitchFamily="49" charset="0"/>
                <a:cs typeface="Courier New" panose="02070309020205020404" pitchFamily="49" charset="0"/>
              </a:rPr>
              <a:t> the output of </a:t>
            </a:r>
            <a:r>
              <a:rPr lang="en-US" sz="1600" dirty="0" err="1">
                <a:latin typeface="Courier New" panose="02070309020205020404" pitchFamily="49" charset="0"/>
                <a:cs typeface="Courier New" panose="02070309020205020404" pitchFamily="49" charset="0"/>
              </a:rPr>
              <a:t>get_refLon</a:t>
            </a:r>
            <a:r>
              <a:rPr lang="en-US" sz="1600" dirty="0">
                <a:latin typeface="Courier New" panose="02070309020205020404" pitchFamily="49" charset="0"/>
                <a:cs typeface="Courier New" panose="02070309020205020404" pitchFamily="49" charset="0"/>
              </a:rPr>
              <a:t> method used to edit </a:t>
            </a:r>
            <a:r>
              <a:rPr lang="en-US" sz="1600" dirty="0" err="1">
                <a:latin typeface="Courier New" panose="02070309020205020404" pitchFamily="49" charset="0"/>
                <a:cs typeface="Courier New" panose="02070309020205020404" pitchFamily="49" charset="0"/>
              </a:rPr>
              <a:t>namelist</a:t>
            </a:r>
            <a:r>
              <a:rPr lang="en-US" sz="1600" dirty="0">
                <a:latin typeface="Courier New" panose="02070309020205020404" pitchFamily="49" charset="0"/>
                <a:cs typeface="Courier New" panose="02070309020205020404" pitchFamily="49" charset="0"/>
              </a:rPr>
              <a:t> files</a:t>
            </a:r>
          </a:p>
          <a:p>
            <a:r>
              <a:rPr lang="en-US" sz="1600" dirty="0">
                <a:latin typeface="Courier New" panose="02070309020205020404" pitchFamily="49" charset="0"/>
                <a:cs typeface="Courier New" panose="02070309020205020404" pitchFamily="49" charset="0"/>
              </a:rPr>
              <a:t>    @Test</a:t>
            </a:r>
          </a:p>
          <a:p>
            <a:r>
              <a:rPr lang="en-US" sz="1600" dirty="0">
                <a:latin typeface="Courier New" panose="02070309020205020404" pitchFamily="49" charset="0"/>
                <a:cs typeface="Courier New" panose="02070309020205020404" pitchFamily="49" charset="0"/>
              </a:rPr>
              <a:t>    public void </a:t>
            </a:r>
            <a:r>
              <a:rPr lang="en-US" sz="1600" dirty="0" err="1">
                <a:latin typeface="Courier New" panose="02070309020205020404" pitchFamily="49" charset="0"/>
                <a:cs typeface="Courier New" panose="02070309020205020404" pitchFamily="49" charset="0"/>
              </a:rPr>
              <a:t>get_refLonValidate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assertEquals</a:t>
            </a:r>
            <a:r>
              <a:rPr lang="en-US" sz="1600" dirty="0">
                <a:latin typeface="Courier New" panose="02070309020205020404" pitchFamily="49" charset="0"/>
                <a:cs typeface="Courier New" panose="02070309020205020404" pitchFamily="49" charset="0"/>
              </a:rPr>
              <a:t>(35.0, </a:t>
            </a:r>
            <a:r>
              <a:rPr lang="en-US" sz="1600" dirty="0" err="1">
                <a:latin typeface="Courier New" panose="02070309020205020404" pitchFamily="49" charset="0"/>
                <a:cs typeface="Courier New" panose="02070309020205020404" pitchFamily="49" charset="0"/>
              </a:rPr>
              <a:t>NamelistCalc.get_refLon</a:t>
            </a:r>
            <a:r>
              <a:rPr lang="en-US" sz="1600" dirty="0">
                <a:latin typeface="Courier New" panose="02070309020205020404" pitchFamily="49" charset="0"/>
                <a:cs typeface="Courier New" panose="02070309020205020404" pitchFamily="49" charset="0"/>
              </a:rPr>
              <a:t>(new Boundary(10,20,30,40)),0.01);</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08912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22733" y="437370"/>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Schedule</a:t>
            </a:r>
            <a:endParaRPr lang="en-US" sz="3600" dirty="0">
              <a:solidFill>
                <a:schemeClr val="tx1">
                  <a:lumMod val="75000"/>
                  <a:lumOff val="25000"/>
                </a:schemeClr>
              </a:solidFill>
              <a:latin typeface="Bebas Neue" pitchFamily="34" charset="0"/>
            </a:endParaRPr>
          </a:p>
        </p:txBody>
      </p:sp>
      <p:sp>
        <p:nvSpPr>
          <p:cNvPr id="3" name="TextBox 2"/>
          <p:cNvSpPr txBox="1"/>
          <p:nvPr/>
        </p:nvSpPr>
        <p:spPr>
          <a:xfrm>
            <a:off x="11726563" y="6339016"/>
            <a:ext cx="367408" cy="307777"/>
          </a:xfrm>
          <a:prstGeom prst="rect">
            <a:avLst/>
          </a:prstGeom>
          <a:noFill/>
        </p:spPr>
        <p:txBody>
          <a:bodyPr wrap="none" rtlCol="0">
            <a:spAutoFit/>
          </a:bodyPr>
          <a:lstStyle/>
          <a:p>
            <a:r>
              <a:rPr lang="en-US" sz="1400" dirty="0" smtClean="0"/>
              <a:t>30</a:t>
            </a:r>
            <a:endParaRPr lang="en-US" sz="1400" dirty="0"/>
          </a:p>
        </p:txBody>
      </p:sp>
    </p:spTree>
    <p:extLst>
      <p:ext uri="{BB962C8B-B14F-4D97-AF65-F5344CB8AC3E}">
        <p14:creationId xmlns:p14="http://schemas.microsoft.com/office/powerpoint/2010/main" val="393482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96091" y="455023"/>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Project Dynamics</a:t>
            </a:r>
            <a:endParaRPr lang="en-US" sz="3600" dirty="0">
              <a:solidFill>
                <a:schemeClr val="tx1">
                  <a:lumMod val="75000"/>
                  <a:lumOff val="25000"/>
                </a:schemeClr>
              </a:solidFill>
              <a:latin typeface="Bebas Neue" pitchFamily="34" charset="0"/>
            </a:endParaRPr>
          </a:p>
        </p:txBody>
      </p:sp>
      <p:sp>
        <p:nvSpPr>
          <p:cNvPr id="3" name="Rectangle 2"/>
          <p:cNvSpPr/>
          <p:nvPr/>
        </p:nvSpPr>
        <p:spPr>
          <a:xfrm>
            <a:off x="1938295" y="2562399"/>
            <a:ext cx="4046868" cy="954107"/>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Researching </a:t>
            </a:r>
            <a:r>
              <a:rPr lang="en-US" sz="1400" kern="3000" spc="30" dirty="0">
                <a:solidFill>
                  <a:schemeClr val="tx1">
                    <a:lumMod val="75000"/>
                    <a:lumOff val="25000"/>
                  </a:schemeClr>
                </a:solidFill>
                <a:latin typeface="Source Sans Pro" pitchFamily="34" charset="0"/>
              </a:rPr>
              <a:t>about WRF </a:t>
            </a:r>
            <a:r>
              <a:rPr lang="en-US" sz="1400" kern="3000" spc="30" dirty="0" smtClean="0">
                <a:solidFill>
                  <a:schemeClr val="tx1">
                    <a:lumMod val="75000"/>
                    <a:lumOff val="25000"/>
                  </a:schemeClr>
                </a:solidFill>
                <a:latin typeface="Source Sans Pro" pitchFamily="34" charset="0"/>
              </a:rPr>
              <a:t>model</a:t>
            </a:r>
            <a:br>
              <a:rPr lang="en-US" sz="1400" kern="3000" spc="30" dirty="0" smtClean="0">
                <a:solidFill>
                  <a:schemeClr val="tx1">
                    <a:lumMod val="75000"/>
                    <a:lumOff val="25000"/>
                  </a:schemeClr>
                </a:solidFill>
                <a:latin typeface="Source Sans Pro" pitchFamily="34" charset="0"/>
              </a:rPr>
            </a:br>
            <a:endParaRPr lang="en-US" sz="1400" kern="3000" spc="30" dirty="0" smtClean="0">
              <a:solidFill>
                <a:schemeClr val="tx1">
                  <a:lumMod val="75000"/>
                  <a:lumOff val="2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Integrating </a:t>
            </a:r>
            <a:r>
              <a:rPr lang="en-US" sz="1400" kern="3000" spc="30" dirty="0">
                <a:solidFill>
                  <a:schemeClr val="tx1">
                    <a:lumMod val="75000"/>
                    <a:lumOff val="25000"/>
                  </a:schemeClr>
                </a:solidFill>
                <a:latin typeface="Source Sans Pro" pitchFamily="34" charset="0"/>
              </a:rPr>
              <a:t>WRF model with system and automation</a:t>
            </a:r>
            <a:endParaRPr lang="en-US" sz="1400" dirty="0">
              <a:solidFill>
                <a:schemeClr val="tx1">
                  <a:lumMod val="75000"/>
                  <a:lumOff val="25000"/>
                </a:schemeClr>
              </a:solidFill>
              <a:latin typeface="Source Sans Pro" pitchFamily="34" charset="0"/>
            </a:endParaRPr>
          </a:p>
        </p:txBody>
      </p:sp>
      <p:sp>
        <p:nvSpPr>
          <p:cNvPr id="4" name="Rectangle 3"/>
          <p:cNvSpPr/>
          <p:nvPr/>
        </p:nvSpPr>
        <p:spPr>
          <a:xfrm>
            <a:off x="1938295" y="2205658"/>
            <a:ext cx="1656184" cy="400110"/>
          </a:xfrm>
          <a:prstGeom prst="rect">
            <a:avLst/>
          </a:prstGeom>
        </p:spPr>
        <p:txBody>
          <a:bodyPr wrap="square">
            <a:spAutoFit/>
          </a:bodyPr>
          <a:lstStyle/>
          <a:p>
            <a:r>
              <a:rPr lang="en-US" sz="2000" spc="-150" dirty="0" err="1" smtClean="0">
                <a:solidFill>
                  <a:srgbClr val="EB9605"/>
                </a:solidFill>
                <a:latin typeface="Source Sans Pro" pitchFamily="34" charset="0"/>
              </a:rPr>
              <a:t>Chamil</a:t>
            </a:r>
            <a:endParaRPr lang="en-US" sz="2000" spc="-150" dirty="0">
              <a:solidFill>
                <a:srgbClr val="EB9605"/>
              </a:solidFill>
              <a:latin typeface="Source Sans Pro" pitchFamily="34" charset="0"/>
            </a:endParaRPr>
          </a:p>
        </p:txBody>
      </p:sp>
      <p:sp>
        <p:nvSpPr>
          <p:cNvPr id="5" name="Rectangle 4"/>
          <p:cNvSpPr/>
          <p:nvPr/>
        </p:nvSpPr>
        <p:spPr>
          <a:xfrm>
            <a:off x="6374886" y="2562399"/>
            <a:ext cx="4146652" cy="738664"/>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Researching </a:t>
            </a:r>
            <a:r>
              <a:rPr lang="en-US" sz="1400" kern="3000" spc="30" dirty="0">
                <a:solidFill>
                  <a:schemeClr val="tx1">
                    <a:lumMod val="75000"/>
                    <a:lumOff val="25000"/>
                  </a:schemeClr>
                </a:solidFill>
                <a:latin typeface="Source Sans Pro" pitchFamily="34" charset="0"/>
              </a:rPr>
              <a:t>about </a:t>
            </a:r>
            <a:r>
              <a:rPr lang="en-US" sz="1400" kern="3000" spc="30" dirty="0" smtClean="0">
                <a:solidFill>
                  <a:schemeClr val="tx1">
                    <a:lumMod val="75000"/>
                    <a:lumOff val="25000"/>
                  </a:schemeClr>
                </a:solidFill>
                <a:latin typeface="Source Sans Pro" pitchFamily="34" charset="0"/>
              </a:rPr>
              <a:t>Machine Learning Algorithms</a:t>
            </a:r>
            <a:br>
              <a:rPr lang="en-US" sz="1400" kern="3000" spc="30" dirty="0" smtClean="0">
                <a:solidFill>
                  <a:schemeClr val="tx1">
                    <a:lumMod val="75000"/>
                    <a:lumOff val="25000"/>
                  </a:schemeClr>
                </a:solidFill>
                <a:latin typeface="Source Sans Pro" pitchFamily="34" charset="0"/>
              </a:rPr>
            </a:br>
            <a:endParaRPr lang="en-US" sz="1400" kern="3000" spc="30" dirty="0" smtClean="0">
              <a:solidFill>
                <a:schemeClr val="tx1">
                  <a:lumMod val="75000"/>
                  <a:lumOff val="2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Using </a:t>
            </a:r>
            <a:r>
              <a:rPr lang="en-US" sz="1400" kern="3000" spc="30" dirty="0">
                <a:solidFill>
                  <a:schemeClr val="tx1">
                    <a:lumMod val="75000"/>
                    <a:lumOff val="25000"/>
                  </a:schemeClr>
                </a:solidFill>
                <a:latin typeface="Source Sans Pro" pitchFamily="34" charset="0"/>
              </a:rPr>
              <a:t>them in ML sub-system of the project</a:t>
            </a:r>
            <a:endParaRPr lang="en-US" sz="1400" dirty="0">
              <a:solidFill>
                <a:schemeClr val="tx1">
                  <a:lumMod val="75000"/>
                  <a:lumOff val="25000"/>
                </a:schemeClr>
              </a:solidFill>
              <a:latin typeface="Source Sans Pro" pitchFamily="34" charset="0"/>
            </a:endParaRPr>
          </a:p>
        </p:txBody>
      </p:sp>
      <p:sp>
        <p:nvSpPr>
          <p:cNvPr id="6" name="Rectangle 5"/>
          <p:cNvSpPr/>
          <p:nvPr/>
        </p:nvSpPr>
        <p:spPr>
          <a:xfrm>
            <a:off x="6374886" y="2205658"/>
            <a:ext cx="1512954" cy="400110"/>
          </a:xfrm>
          <a:prstGeom prst="rect">
            <a:avLst/>
          </a:prstGeom>
        </p:spPr>
        <p:txBody>
          <a:bodyPr wrap="square">
            <a:spAutoFit/>
          </a:bodyPr>
          <a:lstStyle/>
          <a:p>
            <a:r>
              <a:rPr lang="en-US" sz="2000" spc="-150" dirty="0" err="1">
                <a:solidFill>
                  <a:srgbClr val="3C81B5"/>
                </a:solidFill>
                <a:latin typeface="Source Sans Pro" pitchFamily="34" charset="0"/>
              </a:rPr>
              <a:t>Dulaj</a:t>
            </a:r>
            <a:endParaRPr lang="en-US" sz="2000" spc="-150" dirty="0">
              <a:solidFill>
                <a:srgbClr val="3C81B5"/>
              </a:solidFill>
              <a:latin typeface="Source Sans Pro" pitchFamily="34" charset="0"/>
            </a:endParaRPr>
          </a:p>
        </p:txBody>
      </p:sp>
      <p:sp>
        <p:nvSpPr>
          <p:cNvPr id="7" name="Rectangle 6"/>
          <p:cNvSpPr/>
          <p:nvPr/>
        </p:nvSpPr>
        <p:spPr>
          <a:xfrm>
            <a:off x="1938294" y="5028064"/>
            <a:ext cx="4046869" cy="738664"/>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Researching </a:t>
            </a:r>
            <a:r>
              <a:rPr lang="en-US" sz="1400" kern="3000" spc="30" dirty="0">
                <a:solidFill>
                  <a:schemeClr val="tx1">
                    <a:lumMod val="75000"/>
                    <a:lumOff val="25000"/>
                  </a:schemeClr>
                </a:solidFill>
                <a:latin typeface="Source Sans Pro" pitchFamily="34" charset="0"/>
              </a:rPr>
              <a:t>about Complex Event </a:t>
            </a:r>
            <a:r>
              <a:rPr lang="en-US" sz="1400" kern="3000" spc="30" dirty="0" smtClean="0">
                <a:solidFill>
                  <a:schemeClr val="tx1">
                    <a:lumMod val="75000"/>
                    <a:lumOff val="25000"/>
                  </a:schemeClr>
                </a:solidFill>
                <a:latin typeface="Source Sans Pro" pitchFamily="34" charset="0"/>
              </a:rPr>
              <a:t>Processing</a:t>
            </a:r>
            <a:br>
              <a:rPr lang="en-US" sz="1400" kern="3000" spc="30" dirty="0" smtClean="0">
                <a:solidFill>
                  <a:schemeClr val="tx1">
                    <a:lumMod val="75000"/>
                    <a:lumOff val="25000"/>
                  </a:schemeClr>
                </a:solidFill>
                <a:latin typeface="Source Sans Pro" pitchFamily="34" charset="0"/>
              </a:rPr>
            </a:br>
            <a:endParaRPr lang="en-US" sz="1400" kern="3000" spc="30" dirty="0" smtClean="0">
              <a:solidFill>
                <a:schemeClr val="tx1">
                  <a:lumMod val="75000"/>
                  <a:lumOff val="25000"/>
                </a:schemeClr>
              </a:solidFill>
              <a:latin typeface="Source Sans Pro" pitchFamily="34" charset="0"/>
            </a:endParaRPr>
          </a:p>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Implementing </a:t>
            </a:r>
            <a:r>
              <a:rPr lang="en-US" sz="1400" kern="3000" spc="30" dirty="0">
                <a:solidFill>
                  <a:schemeClr val="tx1">
                    <a:lumMod val="75000"/>
                    <a:lumOff val="25000"/>
                  </a:schemeClr>
                </a:solidFill>
                <a:latin typeface="Source Sans Pro" pitchFamily="34" charset="0"/>
              </a:rPr>
              <a:t>the CEP sub-system</a:t>
            </a:r>
            <a:endParaRPr lang="en-US" sz="1400" dirty="0">
              <a:solidFill>
                <a:schemeClr val="tx1">
                  <a:lumMod val="75000"/>
                  <a:lumOff val="25000"/>
                </a:schemeClr>
              </a:solidFill>
              <a:latin typeface="Source Sans Pro" pitchFamily="34" charset="0"/>
            </a:endParaRPr>
          </a:p>
        </p:txBody>
      </p:sp>
      <p:sp>
        <p:nvSpPr>
          <p:cNvPr id="8" name="Rectangle 7"/>
          <p:cNvSpPr/>
          <p:nvPr/>
        </p:nvSpPr>
        <p:spPr>
          <a:xfrm>
            <a:off x="1938295" y="4581922"/>
            <a:ext cx="1512954" cy="400110"/>
          </a:xfrm>
          <a:prstGeom prst="rect">
            <a:avLst/>
          </a:prstGeom>
        </p:spPr>
        <p:txBody>
          <a:bodyPr wrap="square">
            <a:spAutoFit/>
          </a:bodyPr>
          <a:lstStyle/>
          <a:p>
            <a:r>
              <a:rPr lang="en-US" sz="2000" spc="-150" dirty="0" err="1">
                <a:solidFill>
                  <a:srgbClr val="3CB5A2"/>
                </a:solidFill>
                <a:latin typeface="Source Sans Pro" pitchFamily="34" charset="0"/>
              </a:rPr>
              <a:t>Ruveni</a:t>
            </a:r>
            <a:r>
              <a:rPr lang="en-US" sz="2000" spc="-150" dirty="0">
                <a:solidFill>
                  <a:srgbClr val="3CB5A2"/>
                </a:solidFill>
                <a:latin typeface="Source Sans Pro" pitchFamily="34" charset="0"/>
              </a:rPr>
              <a:t> </a:t>
            </a:r>
          </a:p>
        </p:txBody>
      </p:sp>
      <p:sp>
        <p:nvSpPr>
          <p:cNvPr id="9" name="Rectangle 8"/>
          <p:cNvSpPr/>
          <p:nvPr/>
        </p:nvSpPr>
        <p:spPr>
          <a:xfrm>
            <a:off x="6374886" y="4982032"/>
            <a:ext cx="4146652" cy="738664"/>
          </a:xfrm>
          <a:prstGeom prst="rect">
            <a:avLst/>
          </a:prstGeom>
        </p:spPr>
        <p:txBody>
          <a:bodyPr wrap="square">
            <a:spAutoFit/>
          </a:bodyPr>
          <a:lstStyle/>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Researching about input data pre-processing</a:t>
            </a:r>
            <a:br>
              <a:rPr lang="en-US" sz="1400" kern="3000" spc="30" dirty="0" smtClean="0">
                <a:solidFill>
                  <a:schemeClr val="tx1">
                    <a:lumMod val="75000"/>
                    <a:lumOff val="25000"/>
                  </a:schemeClr>
                </a:solidFill>
                <a:latin typeface="Source Sans Pro" pitchFamily="34" charset="0"/>
              </a:rPr>
            </a:br>
            <a:r>
              <a:rPr lang="en-US" sz="1400" kern="3000" spc="30" dirty="0" smtClean="0">
                <a:solidFill>
                  <a:schemeClr val="tx1">
                    <a:lumMod val="75000"/>
                    <a:lumOff val="25000"/>
                  </a:schemeClr>
                </a:solidFill>
                <a:latin typeface="Source Sans Pro" pitchFamily="34" charset="0"/>
              </a:rPr>
              <a:t> </a:t>
            </a:r>
          </a:p>
          <a:p>
            <a:pPr marL="171450" indent="-171450">
              <a:buFont typeface="Arial" panose="020B0604020202020204" pitchFamily="34" charset="0"/>
              <a:buChar char="•"/>
            </a:pPr>
            <a:r>
              <a:rPr lang="en-US" sz="1400" kern="3000" spc="30" dirty="0" smtClean="0">
                <a:solidFill>
                  <a:schemeClr val="tx1">
                    <a:lumMod val="75000"/>
                    <a:lumOff val="25000"/>
                  </a:schemeClr>
                </a:solidFill>
                <a:latin typeface="Source Sans Pro" pitchFamily="34" charset="0"/>
              </a:rPr>
              <a:t>Output </a:t>
            </a:r>
            <a:r>
              <a:rPr lang="en-US" sz="1400" kern="3000" spc="30" dirty="0">
                <a:solidFill>
                  <a:schemeClr val="tx1">
                    <a:lumMod val="75000"/>
                    <a:lumOff val="25000"/>
                  </a:schemeClr>
                </a:solidFill>
                <a:latin typeface="Source Sans Pro" pitchFamily="34" charset="0"/>
              </a:rPr>
              <a:t>analysis and </a:t>
            </a:r>
            <a:r>
              <a:rPr lang="en-US" sz="1400" kern="3000" spc="30" dirty="0" smtClean="0">
                <a:solidFill>
                  <a:schemeClr val="tx1">
                    <a:lumMod val="75000"/>
                    <a:lumOff val="25000"/>
                  </a:schemeClr>
                </a:solidFill>
                <a:latin typeface="Source Sans Pro" pitchFamily="34" charset="0"/>
              </a:rPr>
              <a:t>Interpretation</a:t>
            </a:r>
            <a:endParaRPr lang="en-US" sz="1400" dirty="0">
              <a:solidFill>
                <a:schemeClr val="tx1">
                  <a:lumMod val="75000"/>
                  <a:lumOff val="25000"/>
                </a:schemeClr>
              </a:solidFill>
              <a:latin typeface="Source Sans Pro" pitchFamily="34" charset="0"/>
            </a:endParaRPr>
          </a:p>
        </p:txBody>
      </p:sp>
      <p:sp>
        <p:nvSpPr>
          <p:cNvPr id="10" name="Rectangle 9"/>
          <p:cNvSpPr/>
          <p:nvPr/>
        </p:nvSpPr>
        <p:spPr>
          <a:xfrm>
            <a:off x="6374886" y="4581922"/>
            <a:ext cx="1512954" cy="400110"/>
          </a:xfrm>
          <a:prstGeom prst="rect">
            <a:avLst/>
          </a:prstGeom>
        </p:spPr>
        <p:txBody>
          <a:bodyPr wrap="square">
            <a:spAutoFit/>
          </a:bodyPr>
          <a:lstStyle/>
          <a:p>
            <a:r>
              <a:rPr lang="en-US" sz="2000" spc="-150" dirty="0">
                <a:solidFill>
                  <a:srgbClr val="F36324"/>
                </a:solidFill>
                <a:latin typeface="Source Sans Pro" pitchFamily="34" charset="0"/>
              </a:rPr>
              <a:t>Tharindu</a:t>
            </a:r>
          </a:p>
        </p:txBody>
      </p:sp>
      <p:sp>
        <p:nvSpPr>
          <p:cNvPr id="11" name="TextBox 10"/>
          <p:cNvSpPr txBox="1"/>
          <p:nvPr/>
        </p:nvSpPr>
        <p:spPr>
          <a:xfrm>
            <a:off x="11726563" y="6339016"/>
            <a:ext cx="367408" cy="307777"/>
          </a:xfrm>
          <a:prstGeom prst="rect">
            <a:avLst/>
          </a:prstGeom>
          <a:noFill/>
        </p:spPr>
        <p:txBody>
          <a:bodyPr wrap="none" rtlCol="0">
            <a:spAutoFit/>
          </a:bodyPr>
          <a:lstStyle/>
          <a:p>
            <a:r>
              <a:rPr lang="en-US" sz="1400" dirty="0"/>
              <a:t>3</a:t>
            </a:r>
            <a:r>
              <a:rPr lang="en-US" sz="1400" dirty="0" smtClean="0"/>
              <a:t>1</a:t>
            </a:r>
            <a:endParaRPr lang="en-US" sz="1400" dirty="0"/>
          </a:p>
        </p:txBody>
      </p:sp>
    </p:spTree>
    <p:extLst>
      <p:ext uri="{BB962C8B-B14F-4D97-AF65-F5344CB8AC3E}">
        <p14:creationId xmlns:p14="http://schemas.microsoft.com/office/powerpoint/2010/main" val="421253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25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750" fill="hold"/>
                                        <p:tgtEl>
                                          <p:spTgt spid="3"/>
                                        </p:tgtEl>
                                        <p:attrNameLst>
                                          <p:attrName>ppt_x</p:attrName>
                                        </p:attrNameLst>
                                      </p:cBhvr>
                                      <p:tavLst>
                                        <p:tav tm="0">
                                          <p:val>
                                            <p:strVal val="#ppt_x"/>
                                          </p:val>
                                        </p:tav>
                                        <p:tav tm="100000">
                                          <p:val>
                                            <p:strVal val="#ppt_x"/>
                                          </p:val>
                                        </p:tav>
                                      </p:tavLst>
                                    </p:anim>
                                    <p:anim calcmode="lin" valueType="num">
                                      <p:cBhvr additive="base">
                                        <p:cTn id="17" dur="75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2000"/>
                            </p:stCondLst>
                            <p:childTnLst>
                              <p:par>
                                <p:cTn id="19" presetID="2" presetClass="entr" presetSubtype="4" decel="10000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ppt_x"/>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750" fill="hold"/>
                                        <p:tgtEl>
                                          <p:spTgt spid="5"/>
                                        </p:tgtEl>
                                        <p:attrNameLst>
                                          <p:attrName>ppt_x</p:attrName>
                                        </p:attrNameLst>
                                      </p:cBhvr>
                                      <p:tavLst>
                                        <p:tav tm="0">
                                          <p:val>
                                            <p:strVal val="#ppt_x"/>
                                          </p:val>
                                        </p:tav>
                                        <p:tav tm="100000">
                                          <p:val>
                                            <p:strVal val="#ppt_x"/>
                                          </p:val>
                                        </p:tav>
                                      </p:tavLst>
                                    </p:anim>
                                    <p:anim calcmode="lin" valueType="num">
                                      <p:cBhvr additive="base">
                                        <p:cTn id="26" dur="750" fill="hold"/>
                                        <p:tgtEl>
                                          <p:spTgt spid="5"/>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decel="10000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750" fill="hold"/>
                                        <p:tgtEl>
                                          <p:spTgt spid="8"/>
                                        </p:tgtEl>
                                        <p:attrNameLst>
                                          <p:attrName>ppt_x</p:attrName>
                                        </p:attrNameLst>
                                      </p:cBhvr>
                                      <p:tavLst>
                                        <p:tav tm="0">
                                          <p:val>
                                            <p:strVal val="#ppt_x"/>
                                          </p:val>
                                        </p:tav>
                                        <p:tav tm="100000">
                                          <p:val>
                                            <p:strVal val="#ppt_x"/>
                                          </p:val>
                                        </p:tav>
                                      </p:tavLst>
                                    </p:anim>
                                    <p:anim calcmode="lin" valueType="num">
                                      <p:cBhvr additive="base">
                                        <p:cTn id="31" dur="750" fill="hold"/>
                                        <p:tgtEl>
                                          <p:spTgt spid="8"/>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25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750" fill="hold"/>
                                        <p:tgtEl>
                                          <p:spTgt spid="7"/>
                                        </p:tgtEl>
                                        <p:attrNameLst>
                                          <p:attrName>ppt_x</p:attrName>
                                        </p:attrNameLst>
                                      </p:cBhvr>
                                      <p:tavLst>
                                        <p:tav tm="0">
                                          <p:val>
                                            <p:strVal val="#ppt_x"/>
                                          </p:val>
                                        </p:tav>
                                        <p:tav tm="100000">
                                          <p:val>
                                            <p:strVal val="#ppt_x"/>
                                          </p:val>
                                        </p:tav>
                                      </p:tavLst>
                                    </p:anim>
                                    <p:anim calcmode="lin" valueType="num">
                                      <p:cBhvr additive="base">
                                        <p:cTn id="35" dur="750" fill="hold"/>
                                        <p:tgtEl>
                                          <p:spTgt spid="7"/>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2" presetClass="entr" presetSubtype="4" decel="10000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750" fill="hold"/>
                                        <p:tgtEl>
                                          <p:spTgt spid="10"/>
                                        </p:tgtEl>
                                        <p:attrNameLst>
                                          <p:attrName>ppt_x</p:attrName>
                                        </p:attrNameLst>
                                      </p:cBhvr>
                                      <p:tavLst>
                                        <p:tav tm="0">
                                          <p:val>
                                            <p:strVal val="#ppt_x"/>
                                          </p:val>
                                        </p:tav>
                                        <p:tav tm="100000">
                                          <p:val>
                                            <p:strVal val="#ppt_x"/>
                                          </p:val>
                                        </p:tav>
                                      </p:tavLst>
                                    </p:anim>
                                    <p:anim calcmode="lin" valueType="num">
                                      <p:cBhvr additive="base">
                                        <p:cTn id="40" dur="75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 grpId="0"/>
      <p:bldP spid="4" grpId="0"/>
      <p:bldP spid="5" grpId="0"/>
      <p:bldP spid="6" grpId="0"/>
      <p:bldP spid="7" grpId="0"/>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9434" y="3826829"/>
            <a:ext cx="8452063" cy="1306535"/>
          </a:xfrm>
        </p:spPr>
        <p:txBody>
          <a:bodyPr/>
          <a:lstStyle/>
          <a:p>
            <a:r>
              <a:rPr lang="en-US" dirty="0" smtClean="0"/>
              <a:t>FUTURE</a:t>
            </a:r>
          </a:p>
          <a:p>
            <a:r>
              <a:rPr lang="en-US" dirty="0" smtClean="0"/>
              <a:t>IMPROVEMENTS</a:t>
            </a:r>
            <a:endParaRPr lang="en-US" dirty="0"/>
          </a:p>
        </p:txBody>
      </p:sp>
    </p:spTree>
    <p:extLst>
      <p:ext uri="{BB962C8B-B14F-4D97-AF65-F5344CB8AC3E}">
        <p14:creationId xmlns:p14="http://schemas.microsoft.com/office/powerpoint/2010/main" val="53999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0233" y="447828"/>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What </a:t>
            </a:r>
            <a:r>
              <a:rPr lang="en-US" sz="3600" dirty="0">
                <a:solidFill>
                  <a:schemeClr val="tx1">
                    <a:lumMod val="75000"/>
                    <a:lumOff val="25000"/>
                  </a:schemeClr>
                </a:solidFill>
                <a:latin typeface="Bebas Neue" pitchFamily="34" charset="0"/>
              </a:rPr>
              <a:t>we </a:t>
            </a:r>
            <a:r>
              <a:rPr lang="en-US" sz="3600" dirty="0" smtClean="0">
                <a:solidFill>
                  <a:schemeClr val="tx1">
                    <a:lumMod val="75000"/>
                    <a:lumOff val="25000"/>
                  </a:schemeClr>
                </a:solidFill>
                <a:latin typeface="Bebas Neue" pitchFamily="34" charset="0"/>
              </a:rPr>
              <a:t>achieved</a:t>
            </a:r>
            <a:endParaRPr lang="en-US" sz="3600" dirty="0">
              <a:solidFill>
                <a:schemeClr val="tx1">
                  <a:lumMod val="75000"/>
                  <a:lumOff val="25000"/>
                </a:schemeClr>
              </a:solidFill>
              <a:latin typeface="Bebas Neue" pitchFamily="34" charset="0"/>
            </a:endParaRPr>
          </a:p>
        </p:txBody>
      </p:sp>
      <p:pic>
        <p:nvPicPr>
          <p:cNvPr id="2" name="Picture 1"/>
          <p:cNvPicPr>
            <a:picLocks noChangeAspect="1"/>
          </p:cNvPicPr>
          <p:nvPr/>
        </p:nvPicPr>
        <p:blipFill>
          <a:blip r:embed="rId2"/>
          <a:stretch>
            <a:fillRect/>
          </a:stretch>
        </p:blipFill>
        <p:spPr>
          <a:xfrm>
            <a:off x="2393001" y="2019943"/>
            <a:ext cx="7904762" cy="4361905"/>
          </a:xfrm>
          <a:prstGeom prst="rect">
            <a:avLst/>
          </a:prstGeom>
        </p:spPr>
      </p:pic>
      <p:sp>
        <p:nvSpPr>
          <p:cNvPr id="4" name="TextBox 3"/>
          <p:cNvSpPr txBox="1"/>
          <p:nvPr/>
        </p:nvSpPr>
        <p:spPr>
          <a:xfrm>
            <a:off x="11726563" y="6339016"/>
            <a:ext cx="367408" cy="307777"/>
          </a:xfrm>
          <a:prstGeom prst="rect">
            <a:avLst/>
          </a:prstGeom>
          <a:noFill/>
        </p:spPr>
        <p:txBody>
          <a:bodyPr wrap="none" rtlCol="0">
            <a:spAutoFit/>
          </a:bodyPr>
          <a:lstStyle/>
          <a:p>
            <a:r>
              <a:rPr lang="en-US" sz="1400" dirty="0" smtClean="0"/>
              <a:t>33</a:t>
            </a:r>
            <a:endParaRPr lang="en-US" sz="1400" dirty="0"/>
          </a:p>
        </p:txBody>
      </p:sp>
    </p:spTree>
    <p:extLst>
      <p:ext uri="{BB962C8B-B14F-4D97-AF65-F5344CB8AC3E}">
        <p14:creationId xmlns:p14="http://schemas.microsoft.com/office/powerpoint/2010/main" val="3264520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0233" y="331453"/>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Enhancements</a:t>
            </a:r>
            <a:endParaRPr lang="en-US" sz="3600" dirty="0">
              <a:solidFill>
                <a:schemeClr val="tx1">
                  <a:lumMod val="75000"/>
                  <a:lumOff val="25000"/>
                </a:schemeClr>
              </a:solidFill>
              <a:latin typeface="Bebas Neue" pitchFamily="34" charset="0"/>
            </a:endParaRPr>
          </a:p>
        </p:txBody>
      </p:sp>
      <p:sp>
        <p:nvSpPr>
          <p:cNvPr id="4" name="Rectangle 3"/>
          <p:cNvSpPr/>
          <p:nvPr/>
        </p:nvSpPr>
        <p:spPr>
          <a:xfrm>
            <a:off x="1044262" y="2168053"/>
            <a:ext cx="10485911" cy="3785652"/>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Proof of </a:t>
            </a:r>
            <a:r>
              <a:rPr lang="en-US" sz="2000" dirty="0" smtClean="0">
                <a:solidFill>
                  <a:schemeClr val="bg2">
                    <a:lumMod val="25000"/>
                  </a:schemeClr>
                </a:solidFill>
                <a:latin typeface="Source Sans Pro" pitchFamily="34" charset="0"/>
              </a:rPr>
              <a:t>concept</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Identifies only the thunderstorm </a:t>
            </a:r>
            <a:r>
              <a:rPr lang="en-US" sz="2000" dirty="0" smtClean="0">
                <a:solidFill>
                  <a:schemeClr val="bg2">
                    <a:lumMod val="25000"/>
                  </a:schemeClr>
                </a:solidFill>
                <a:latin typeface="Source Sans Pro" pitchFamily="34" charset="0"/>
              </a:rPr>
              <a:t>signatures</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Other weather indices should be </a:t>
            </a:r>
            <a:r>
              <a:rPr lang="en-US" sz="2000" dirty="0" smtClean="0">
                <a:solidFill>
                  <a:schemeClr val="bg2">
                    <a:lumMod val="25000"/>
                  </a:schemeClr>
                </a:solidFill>
                <a:latin typeface="Source Sans Pro" pitchFamily="34" charset="0"/>
              </a:rPr>
              <a:t>added</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Better algorithm to find “k” value in GMM clustering </a:t>
            </a:r>
            <a:r>
              <a:rPr lang="en-US" sz="2000" dirty="0" smtClean="0">
                <a:solidFill>
                  <a:schemeClr val="bg2">
                    <a:lumMod val="25000"/>
                  </a:schemeClr>
                </a:solidFill>
                <a:latin typeface="Source Sans Pro" pitchFamily="34" charset="0"/>
              </a:rPr>
              <a:t>algorithm</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smtClean="0">
                <a:solidFill>
                  <a:schemeClr val="bg2">
                    <a:lumMod val="25000"/>
                  </a:schemeClr>
                </a:solidFill>
                <a:latin typeface="Source Sans Pro" pitchFamily="34" charset="0"/>
              </a:rPr>
              <a:t>Feeding  streams of data from different weather data sources</a:t>
            </a:r>
            <a:br>
              <a:rPr lang="en-US" sz="2000" dirty="0" smtClean="0">
                <a:solidFill>
                  <a:schemeClr val="bg2">
                    <a:lumMod val="25000"/>
                  </a:schemeClr>
                </a:solidFill>
                <a:latin typeface="Source Sans Pro" pitchFamily="34" charset="0"/>
              </a:rPr>
            </a:br>
            <a:endParaRPr lang="en-US" sz="2000" dirty="0" smtClean="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smtClean="0">
                <a:solidFill>
                  <a:schemeClr val="bg2">
                    <a:lumMod val="25000"/>
                  </a:schemeClr>
                </a:solidFill>
                <a:latin typeface="Source Sans Pro" pitchFamily="34" charset="0"/>
              </a:rPr>
              <a:t>Adapting the input data collection resolution dynamically </a:t>
            </a:r>
            <a:r>
              <a:rPr lang="en-US" sz="2000" dirty="0" err="1" smtClean="0">
                <a:solidFill>
                  <a:schemeClr val="bg2">
                    <a:lumMod val="25000"/>
                  </a:schemeClr>
                </a:solidFill>
                <a:latin typeface="Source Sans Pro" pitchFamily="34" charset="0"/>
              </a:rPr>
              <a:t>wrt</a:t>
            </a:r>
            <a:r>
              <a:rPr lang="en-US" sz="2000" dirty="0" smtClean="0">
                <a:solidFill>
                  <a:schemeClr val="bg2">
                    <a:lumMod val="25000"/>
                  </a:schemeClr>
                </a:solidFill>
                <a:latin typeface="Source Sans Pro" pitchFamily="34" charset="0"/>
              </a:rPr>
              <a:t> the feedback from individual components</a:t>
            </a:r>
            <a:endParaRPr lang="en-US" sz="2000" dirty="0">
              <a:solidFill>
                <a:srgbClr val="3CB5A2"/>
              </a:solidFill>
              <a:latin typeface="Source Sans Pro" pitchFamily="34" charset="0"/>
            </a:endParaRPr>
          </a:p>
        </p:txBody>
      </p:sp>
      <p:sp>
        <p:nvSpPr>
          <p:cNvPr id="5" name="TextBox 4"/>
          <p:cNvSpPr txBox="1"/>
          <p:nvPr/>
        </p:nvSpPr>
        <p:spPr>
          <a:xfrm>
            <a:off x="11726563" y="6339016"/>
            <a:ext cx="367408" cy="307777"/>
          </a:xfrm>
          <a:prstGeom prst="rect">
            <a:avLst/>
          </a:prstGeom>
          <a:noFill/>
        </p:spPr>
        <p:txBody>
          <a:bodyPr wrap="none" rtlCol="0">
            <a:spAutoFit/>
          </a:bodyPr>
          <a:lstStyle/>
          <a:p>
            <a:r>
              <a:rPr lang="en-US" sz="1400" dirty="0" smtClean="0"/>
              <a:t>34</a:t>
            </a:r>
            <a:endParaRPr lang="en-US" sz="1400" dirty="0"/>
          </a:p>
        </p:txBody>
      </p:sp>
    </p:spTree>
    <p:extLst>
      <p:ext uri="{BB962C8B-B14F-4D97-AF65-F5344CB8AC3E}">
        <p14:creationId xmlns:p14="http://schemas.microsoft.com/office/powerpoint/2010/main" val="3130308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0233" y="331453"/>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Conclusion</a:t>
            </a:r>
            <a:endParaRPr lang="en-US" sz="3600" dirty="0">
              <a:solidFill>
                <a:schemeClr val="tx1">
                  <a:lumMod val="75000"/>
                  <a:lumOff val="25000"/>
                </a:schemeClr>
              </a:solidFill>
              <a:latin typeface="Bebas Neue" pitchFamily="34" charset="0"/>
            </a:endParaRPr>
          </a:p>
        </p:txBody>
      </p:sp>
      <p:sp>
        <p:nvSpPr>
          <p:cNvPr id="4" name="Rectangle 3"/>
          <p:cNvSpPr/>
          <p:nvPr/>
        </p:nvSpPr>
        <p:spPr>
          <a:xfrm>
            <a:off x="1044262" y="2168053"/>
            <a:ext cx="10485911" cy="317009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We </a:t>
            </a:r>
            <a:r>
              <a:rPr lang="en-US" sz="2000" dirty="0" smtClean="0">
                <a:solidFill>
                  <a:schemeClr val="bg2">
                    <a:lumMod val="25000"/>
                  </a:schemeClr>
                </a:solidFill>
                <a:latin typeface="Source Sans Pro" pitchFamily="34" charset="0"/>
              </a:rPr>
              <a:t>have built </a:t>
            </a:r>
            <a:r>
              <a:rPr lang="en-US" sz="2000" dirty="0">
                <a:solidFill>
                  <a:schemeClr val="bg2">
                    <a:lumMod val="25000"/>
                  </a:schemeClr>
                </a:solidFill>
                <a:latin typeface="Source Sans Pro" pitchFamily="34" charset="0"/>
              </a:rPr>
              <a:t>a successful prototype of the solution </a:t>
            </a:r>
            <a:r>
              <a:rPr lang="en-US" sz="2000" dirty="0" smtClean="0">
                <a:solidFill>
                  <a:schemeClr val="bg2">
                    <a:lumMod val="25000"/>
                  </a:schemeClr>
                </a:solidFill>
                <a:latin typeface="Source Sans Pro" pitchFamily="34" charset="0"/>
              </a:rPr>
              <a:t>concept</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Statics shows a considerable improvement of the running time of WRF module when integrated with our </a:t>
            </a:r>
            <a:r>
              <a:rPr lang="en-US" sz="2000" dirty="0" smtClean="0">
                <a:solidFill>
                  <a:schemeClr val="bg2">
                    <a:lumMod val="25000"/>
                  </a:schemeClr>
                </a:solidFill>
                <a:latin typeface="Source Sans Pro" pitchFamily="34" charset="0"/>
              </a:rPr>
              <a:t>system</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Total running time of the forecasting procedure has reduced by 75%-85% without affecting the accuracy of the </a:t>
            </a:r>
            <a:r>
              <a:rPr lang="en-US" sz="2000" dirty="0" smtClean="0">
                <a:solidFill>
                  <a:schemeClr val="bg2">
                    <a:lumMod val="25000"/>
                  </a:schemeClr>
                </a:solidFill>
                <a:latin typeface="Source Sans Pro" pitchFamily="34" charset="0"/>
              </a:rPr>
              <a:t>results</a:t>
            </a:r>
            <a:br>
              <a:rPr lang="en-US" sz="2000" dirty="0" smtClean="0">
                <a:solidFill>
                  <a:schemeClr val="bg2">
                    <a:lumMod val="25000"/>
                  </a:schemeClr>
                </a:solidFill>
                <a:latin typeface="Source Sans Pro" pitchFamily="34" charset="0"/>
              </a:rPr>
            </a:br>
            <a:endParaRPr lang="en-US" sz="2000" dirty="0">
              <a:solidFill>
                <a:schemeClr val="bg2">
                  <a:lumMod val="25000"/>
                </a:schemeClr>
              </a:solidFill>
              <a:latin typeface="Source Sans Pro" pitchFamily="34" charset="0"/>
            </a:endParaRPr>
          </a:p>
          <a:p>
            <a:pPr marL="342900" indent="-342900">
              <a:buFont typeface="Arial" panose="020B0604020202020204" pitchFamily="34" charset="0"/>
              <a:buChar char="•"/>
            </a:pPr>
            <a:r>
              <a:rPr lang="en-US" sz="2000" dirty="0">
                <a:solidFill>
                  <a:schemeClr val="bg2">
                    <a:lumMod val="25000"/>
                  </a:schemeClr>
                </a:solidFill>
                <a:latin typeface="Source Sans Pro" pitchFamily="34" charset="0"/>
              </a:rPr>
              <a:t>The solution is feasible, cost-effective and can be further extended</a:t>
            </a:r>
          </a:p>
          <a:p>
            <a:pPr marL="342900" indent="-342900">
              <a:buFont typeface="Arial" panose="020B0604020202020204" pitchFamily="34" charset="0"/>
              <a:buChar char="•"/>
            </a:pPr>
            <a:endParaRPr lang="en-US" sz="2000" dirty="0">
              <a:solidFill>
                <a:schemeClr val="bg2">
                  <a:lumMod val="25000"/>
                </a:schemeClr>
              </a:solidFill>
              <a:latin typeface="Source Sans Pro" pitchFamily="34" charset="0"/>
            </a:endParaRPr>
          </a:p>
        </p:txBody>
      </p:sp>
      <p:sp>
        <p:nvSpPr>
          <p:cNvPr id="5" name="TextBox 4"/>
          <p:cNvSpPr txBox="1"/>
          <p:nvPr/>
        </p:nvSpPr>
        <p:spPr>
          <a:xfrm>
            <a:off x="11726563" y="6339016"/>
            <a:ext cx="367408" cy="307777"/>
          </a:xfrm>
          <a:prstGeom prst="rect">
            <a:avLst/>
          </a:prstGeom>
          <a:noFill/>
        </p:spPr>
        <p:txBody>
          <a:bodyPr wrap="none" rtlCol="0">
            <a:spAutoFit/>
          </a:bodyPr>
          <a:lstStyle/>
          <a:p>
            <a:r>
              <a:rPr lang="en-US" sz="1400" dirty="0" smtClean="0"/>
              <a:t>35</a:t>
            </a:r>
            <a:endParaRPr lang="en-US" sz="1400" dirty="0"/>
          </a:p>
        </p:txBody>
      </p:sp>
    </p:spTree>
    <p:extLst>
      <p:ext uri="{BB962C8B-B14F-4D97-AF65-F5344CB8AC3E}">
        <p14:creationId xmlns:p14="http://schemas.microsoft.com/office/powerpoint/2010/main" val="171001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70233" y="331453"/>
            <a:ext cx="603744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Key References</a:t>
            </a:r>
            <a:endParaRPr lang="en-US" sz="3600" dirty="0">
              <a:solidFill>
                <a:schemeClr val="tx1">
                  <a:lumMod val="75000"/>
                  <a:lumOff val="25000"/>
                </a:schemeClr>
              </a:solidFill>
              <a:latin typeface="Bebas Neue" pitchFamily="34" charset="0"/>
            </a:endParaRPr>
          </a:p>
        </p:txBody>
      </p:sp>
      <p:sp>
        <p:nvSpPr>
          <p:cNvPr id="4" name="Rectangle 3"/>
          <p:cNvSpPr/>
          <p:nvPr/>
        </p:nvSpPr>
        <p:spPr>
          <a:xfrm>
            <a:off x="1044263" y="1957033"/>
            <a:ext cx="11152428" cy="646331"/>
          </a:xfrm>
          <a:prstGeom prst="rect">
            <a:avLst/>
          </a:prstGeom>
        </p:spPr>
        <p:txBody>
          <a:bodyPr wrap="square">
            <a:spAutoFit/>
          </a:bodyPr>
          <a:lstStyle/>
          <a:p>
            <a:r>
              <a:rPr lang="en-US" dirty="0" smtClean="0">
                <a:solidFill>
                  <a:srgbClr val="000000"/>
                </a:solidFill>
                <a:latin typeface="Times New Roman" panose="02020603050405020304" pitchFamily="18" charset="0"/>
              </a:rPr>
              <a:t>I</a:t>
            </a:r>
            <a:r>
              <a:rPr lang="en-US" dirty="0">
                <a:solidFill>
                  <a:srgbClr val="000000"/>
                </a:solidFill>
                <a:latin typeface="Times New Roman" panose="02020603050405020304" pitchFamily="18" charset="0"/>
              </a:rPr>
              <a:t>. L. </a:t>
            </a:r>
            <a:r>
              <a:rPr lang="en-US" dirty="0" err="1">
                <a:solidFill>
                  <a:srgbClr val="000000"/>
                </a:solidFill>
                <a:latin typeface="Times New Roman" panose="02020603050405020304" pitchFamily="18" charset="0"/>
              </a:rPr>
              <a:t>Narangoda</a:t>
            </a:r>
            <a:r>
              <a:rPr lang="en-US" dirty="0">
                <a:solidFill>
                  <a:srgbClr val="000000"/>
                </a:solidFill>
                <a:latin typeface="Times New Roman" panose="02020603050405020304" pitchFamily="18" charset="0"/>
              </a:rPr>
              <a:t>, S. </a:t>
            </a:r>
            <a:r>
              <a:rPr lang="en-US" dirty="0" err="1">
                <a:solidFill>
                  <a:srgbClr val="000000"/>
                </a:solidFill>
                <a:latin typeface="Times New Roman" panose="02020603050405020304" pitchFamily="18" charset="0"/>
              </a:rPr>
              <a:t>Suhothayan</a:t>
            </a:r>
            <a:r>
              <a:rPr lang="en-US" dirty="0">
                <a:solidFill>
                  <a:srgbClr val="000000"/>
                </a:solidFill>
                <a:latin typeface="Times New Roman" panose="02020603050405020304" pitchFamily="18" charset="0"/>
              </a:rPr>
              <a:t>, S. </a:t>
            </a:r>
            <a:r>
              <a:rPr lang="en-US" dirty="0" err="1">
                <a:solidFill>
                  <a:srgbClr val="000000"/>
                </a:solidFill>
                <a:latin typeface="Times New Roman" panose="02020603050405020304" pitchFamily="18" charset="0"/>
              </a:rPr>
              <a:t>Chaturanga</a:t>
            </a:r>
            <a:r>
              <a:rPr lang="en-US" dirty="0">
                <a:solidFill>
                  <a:srgbClr val="000000"/>
                </a:solidFill>
                <a:latin typeface="Times New Roman" panose="02020603050405020304" pitchFamily="18" charset="0"/>
              </a:rPr>
              <a:t>, K. </a:t>
            </a:r>
            <a:r>
              <a:rPr lang="en-US" dirty="0" err="1">
                <a:solidFill>
                  <a:srgbClr val="000000"/>
                </a:solidFill>
                <a:latin typeface="Times New Roman" panose="02020603050405020304" pitchFamily="18" charset="0"/>
              </a:rPr>
              <a:t>Gajasinghe</a:t>
            </a:r>
            <a:r>
              <a:rPr lang="en-US" dirty="0">
                <a:solidFill>
                  <a:srgbClr val="000000"/>
                </a:solidFill>
                <a:latin typeface="Times New Roman" panose="02020603050405020304" pitchFamily="18" charset="0"/>
              </a:rPr>
              <a:t>, S. </a:t>
            </a:r>
            <a:r>
              <a:rPr lang="en-US" dirty="0" err="1">
                <a:solidFill>
                  <a:srgbClr val="000000"/>
                </a:solidFill>
                <a:latin typeface="Times New Roman" panose="02020603050405020304" pitchFamily="18" charset="0"/>
              </a:rPr>
              <a:t>Perera</a:t>
            </a:r>
            <a:r>
              <a:rPr lang="en-US" dirty="0">
                <a:solidFill>
                  <a:srgbClr val="000000"/>
                </a:solidFill>
                <a:latin typeface="Times New Roman" panose="02020603050405020304" pitchFamily="18" charset="0"/>
              </a:rPr>
              <a:t>, and </a:t>
            </a:r>
            <a:r>
              <a:rPr lang="en-US" dirty="0" smtClean="0">
                <a:solidFill>
                  <a:srgbClr val="000000"/>
                </a:solidFill>
                <a:latin typeface="Times New Roman" panose="02020603050405020304" pitchFamily="18" charset="0"/>
              </a:rPr>
              <a:t>V. </a:t>
            </a:r>
            <a:r>
              <a:rPr lang="en-US" dirty="0" err="1" smtClean="0">
                <a:solidFill>
                  <a:srgbClr val="000000"/>
                </a:solidFill>
                <a:latin typeface="Times New Roman" panose="02020603050405020304" pitchFamily="18" charset="0"/>
              </a:rPr>
              <a:t>Nanayakkara</a:t>
            </a:r>
            <a:r>
              <a:rPr lang="en-US" dirty="0">
                <a:solidFill>
                  <a:srgbClr val="000000"/>
                </a:solidFill>
                <a:latin typeface="Times New Roman" panose="02020603050405020304" pitchFamily="18" charset="0"/>
              </a:rPr>
              <a:t>, “Siddhi</a:t>
            </a:r>
            <a:r>
              <a:rPr lang="en-US" dirty="0" smtClean="0">
                <a:solidFill>
                  <a:srgbClr val="000000"/>
                </a:solidFill>
                <a:latin typeface="Times New Roman" panose="02020603050405020304" pitchFamily="18" charset="0"/>
              </a:rPr>
              <a:t>: A </a:t>
            </a:r>
            <a:r>
              <a:rPr lang="en-US" dirty="0">
                <a:solidFill>
                  <a:srgbClr val="000000"/>
                </a:solidFill>
                <a:latin typeface="Times New Roman" panose="02020603050405020304" pitchFamily="18" charset="0"/>
              </a:rPr>
              <a:t>Second Look at Complex Event Processing,” 2011.</a:t>
            </a:r>
            <a:endParaRPr lang="en-US" b="0" i="0" dirty="0">
              <a:solidFill>
                <a:srgbClr val="000000"/>
              </a:solidFill>
              <a:effectLst/>
              <a:latin typeface="Times New Roman" panose="02020603050405020304" pitchFamily="18" charset="0"/>
            </a:endParaRPr>
          </a:p>
        </p:txBody>
      </p:sp>
      <p:sp>
        <p:nvSpPr>
          <p:cNvPr id="2" name="TextBox 1"/>
          <p:cNvSpPr txBox="1"/>
          <p:nvPr/>
        </p:nvSpPr>
        <p:spPr>
          <a:xfrm>
            <a:off x="661038" y="1957033"/>
            <a:ext cx="442750" cy="369332"/>
          </a:xfrm>
          <a:prstGeom prst="rect">
            <a:avLst/>
          </a:prstGeom>
          <a:noFill/>
        </p:spPr>
        <p:txBody>
          <a:bodyPr wrap="none" rtlCol="0">
            <a:spAutoFit/>
          </a:bodyPr>
          <a:lstStyle/>
          <a:p>
            <a:r>
              <a:rPr lang="en-US" dirty="0" smtClean="0"/>
              <a:t>[1]</a:t>
            </a:r>
            <a:endParaRPr lang="en-US" dirty="0"/>
          </a:p>
        </p:txBody>
      </p:sp>
      <p:sp>
        <p:nvSpPr>
          <p:cNvPr id="5" name="Rectangle 4"/>
          <p:cNvSpPr/>
          <p:nvPr/>
        </p:nvSpPr>
        <p:spPr>
          <a:xfrm>
            <a:off x="1039572" y="2664919"/>
            <a:ext cx="11152428" cy="646331"/>
          </a:xfrm>
          <a:prstGeom prst="rect">
            <a:avLst/>
          </a:prstGeom>
        </p:spPr>
        <p:txBody>
          <a:bodyPr wrap="square">
            <a:spAutoFit/>
          </a:bodyPr>
          <a:lstStyle/>
          <a:p>
            <a:r>
              <a:rPr lang="en-US" dirty="0" smtClean="0">
                <a:solidFill>
                  <a:srgbClr val="000000"/>
                </a:solidFill>
                <a:latin typeface="Times New Roman" panose="02020603050405020304" pitchFamily="18" charset="0"/>
              </a:rPr>
              <a:t>B</a:t>
            </a:r>
            <a:r>
              <a:rPr lang="en-US" dirty="0">
                <a:solidFill>
                  <a:srgbClr val="000000"/>
                </a:solidFill>
                <a:latin typeface="Times New Roman" panose="02020603050405020304" pitchFamily="18" charset="0"/>
              </a:rPr>
              <a:t>. Pale et al., “Towards Dynamically Adaptive Weather Analysis and Forecasting </a:t>
            </a:r>
            <a:r>
              <a:rPr lang="en-US" dirty="0" smtClean="0">
                <a:solidFill>
                  <a:srgbClr val="000000"/>
                </a:solidFill>
                <a:latin typeface="Times New Roman" panose="02020603050405020304" pitchFamily="18" charset="0"/>
              </a:rPr>
              <a:t>in LEAD</a:t>
            </a:r>
            <a:r>
              <a:rPr lang="en-US" dirty="0">
                <a:solidFill>
                  <a:srgbClr val="000000"/>
                </a:solidFill>
                <a:latin typeface="Times New Roman" panose="02020603050405020304" pitchFamily="18" charset="0"/>
              </a:rPr>
              <a:t>” 5th International Conference, Atlanta, GA, USA, May 2005, pp. 624-631, </a:t>
            </a:r>
            <a:r>
              <a:rPr lang="en-US" dirty="0" err="1">
                <a:solidFill>
                  <a:srgbClr val="000000"/>
                </a:solidFill>
                <a:latin typeface="Times New Roman" panose="02020603050405020304" pitchFamily="18" charset="0"/>
              </a:rPr>
              <a:t>doi</a:t>
            </a:r>
            <a:r>
              <a:rPr lang="en-US" dirty="0">
                <a:solidFill>
                  <a:srgbClr val="000000"/>
                </a:solidFill>
                <a:latin typeface="Times New Roman" panose="02020603050405020304" pitchFamily="18" charset="0"/>
              </a:rPr>
              <a:t>: 10.1007/11428848_81.</a:t>
            </a:r>
            <a:endParaRPr lang="en-US" b="0" i="0" dirty="0">
              <a:solidFill>
                <a:srgbClr val="000000"/>
              </a:solidFill>
              <a:effectLst/>
              <a:latin typeface="Times New Roman" panose="02020603050405020304" pitchFamily="18" charset="0"/>
            </a:endParaRPr>
          </a:p>
        </p:txBody>
      </p:sp>
      <p:sp>
        <p:nvSpPr>
          <p:cNvPr id="6" name="TextBox 5"/>
          <p:cNvSpPr txBox="1"/>
          <p:nvPr/>
        </p:nvSpPr>
        <p:spPr>
          <a:xfrm>
            <a:off x="668068" y="2665448"/>
            <a:ext cx="442750" cy="369332"/>
          </a:xfrm>
          <a:prstGeom prst="rect">
            <a:avLst/>
          </a:prstGeom>
          <a:noFill/>
        </p:spPr>
        <p:txBody>
          <a:bodyPr wrap="none" rtlCol="0">
            <a:spAutoFit/>
          </a:bodyPr>
          <a:lstStyle/>
          <a:p>
            <a:r>
              <a:rPr lang="en-US" dirty="0" smtClean="0"/>
              <a:t>[2]</a:t>
            </a:r>
            <a:endParaRPr lang="en-US" dirty="0"/>
          </a:p>
        </p:txBody>
      </p:sp>
      <p:sp>
        <p:nvSpPr>
          <p:cNvPr id="7" name="Rectangle 6"/>
          <p:cNvSpPr/>
          <p:nvPr/>
        </p:nvSpPr>
        <p:spPr>
          <a:xfrm>
            <a:off x="1039572" y="3372229"/>
            <a:ext cx="11152428"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Marru</a:t>
            </a:r>
            <a:r>
              <a:rPr lang="en-US" dirty="0">
                <a:latin typeface="Times New Roman" panose="02020603050405020304" pitchFamily="18" charset="0"/>
                <a:cs typeface="Times New Roman" panose="02020603050405020304" pitchFamily="18" charset="0"/>
              </a:rPr>
              <a:t> et al., “Apache </a:t>
            </a:r>
            <a:r>
              <a:rPr lang="en-US" dirty="0" err="1">
                <a:latin typeface="Times New Roman" panose="02020603050405020304" pitchFamily="18" charset="0"/>
                <a:cs typeface="Times New Roman" panose="02020603050405020304" pitchFamily="18" charset="0"/>
              </a:rPr>
              <a:t>Airavata</a:t>
            </a:r>
            <a:r>
              <a:rPr lang="en-US" dirty="0">
                <a:latin typeface="Times New Roman" panose="02020603050405020304" pitchFamily="18" charset="0"/>
                <a:cs typeface="Times New Roman" panose="02020603050405020304" pitchFamily="18" charset="0"/>
              </a:rPr>
              <a:t>: A framework for Distributed Applications </a:t>
            </a:r>
            <a:r>
              <a:rPr lang="en-US" dirty="0" smtClean="0">
                <a:latin typeface="Times New Roman" panose="02020603050405020304" pitchFamily="18" charset="0"/>
                <a:cs typeface="Times New Roman" panose="02020603050405020304" pitchFamily="18" charset="0"/>
              </a:rPr>
              <a:t>and Computational </a:t>
            </a:r>
            <a:r>
              <a:rPr lang="en-US" dirty="0">
                <a:latin typeface="Times New Roman" panose="02020603050405020304" pitchFamily="18" charset="0"/>
                <a:cs typeface="Times New Roman" panose="02020603050405020304" pitchFamily="18" charset="0"/>
              </a:rPr>
              <a:t>Workflows,” SC 2011 Workshop on Gateway Computing </a:t>
            </a:r>
            <a:r>
              <a:rPr lang="en-US" dirty="0" smtClean="0">
                <a:latin typeface="Times New Roman" panose="02020603050405020304" pitchFamily="18" charset="0"/>
                <a:cs typeface="Times New Roman" panose="02020603050405020304" pitchFamily="18" charset="0"/>
              </a:rPr>
              <a:t>Environments: Seattle</a:t>
            </a:r>
            <a:r>
              <a:rPr lang="en-US" dirty="0">
                <a:latin typeface="Times New Roman" panose="02020603050405020304" pitchFamily="18" charset="0"/>
                <a:cs typeface="Times New Roman" panose="02020603050405020304" pitchFamily="18" charset="0"/>
              </a:rPr>
              <a:t>, WA, USA, pp. 21-28, doi:10.1145/2110486.2110490.</a:t>
            </a:r>
          </a:p>
        </p:txBody>
      </p:sp>
      <p:sp>
        <p:nvSpPr>
          <p:cNvPr id="8" name="TextBox 7"/>
          <p:cNvSpPr txBox="1"/>
          <p:nvPr/>
        </p:nvSpPr>
        <p:spPr>
          <a:xfrm>
            <a:off x="656347" y="3372805"/>
            <a:ext cx="442750" cy="369332"/>
          </a:xfrm>
          <a:prstGeom prst="rect">
            <a:avLst/>
          </a:prstGeom>
          <a:noFill/>
        </p:spPr>
        <p:txBody>
          <a:bodyPr wrap="none" rtlCol="0">
            <a:spAutoFit/>
          </a:bodyPr>
          <a:lstStyle/>
          <a:p>
            <a:r>
              <a:rPr lang="en-US" dirty="0" smtClean="0"/>
              <a:t>[3]</a:t>
            </a:r>
            <a:endParaRPr lang="en-US" dirty="0"/>
          </a:p>
        </p:txBody>
      </p:sp>
      <p:sp>
        <p:nvSpPr>
          <p:cNvPr id="9" name="Rectangle 8"/>
          <p:cNvSpPr/>
          <p:nvPr/>
        </p:nvSpPr>
        <p:spPr>
          <a:xfrm>
            <a:off x="1039572" y="4130115"/>
            <a:ext cx="11152428"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W</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Skamarock</a:t>
            </a:r>
            <a:r>
              <a:rPr lang="en-US" dirty="0">
                <a:latin typeface="Times New Roman" panose="02020603050405020304" pitchFamily="18" charset="0"/>
                <a:cs typeface="Times New Roman" panose="02020603050405020304" pitchFamily="18" charset="0"/>
              </a:rPr>
              <a:t> et al., “A description of the advanced research WRF version 2”, </a:t>
            </a:r>
            <a:r>
              <a:rPr lang="en-US" dirty="0" smtClean="0">
                <a:latin typeface="Times New Roman" panose="02020603050405020304" pitchFamily="18" charset="0"/>
                <a:cs typeface="Times New Roman" panose="02020603050405020304" pitchFamily="18" charset="0"/>
              </a:rPr>
              <a:t>No. NCAR/TN-468</a:t>
            </a:r>
            <a:r>
              <a:rPr lang="en-US" dirty="0">
                <a:latin typeface="Times New Roman" panose="02020603050405020304" pitchFamily="18" charset="0"/>
                <a:cs typeface="Times New Roman" panose="02020603050405020304" pitchFamily="18" charset="0"/>
              </a:rPr>
              <a:t>+ STR, </a:t>
            </a:r>
            <a:r>
              <a:rPr lang="en-US" dirty="0" smtClean="0">
                <a:latin typeface="Times New Roman" panose="02020603050405020304" pitchFamily="18" charset="0"/>
                <a:cs typeface="Times New Roman" panose="02020603050405020304" pitchFamily="18" charset="0"/>
              </a:rPr>
              <a:t>National Center </a:t>
            </a:r>
            <a:r>
              <a:rPr lang="en-US" dirty="0">
                <a:latin typeface="Times New Roman" panose="02020603050405020304" pitchFamily="18" charset="0"/>
                <a:cs typeface="Times New Roman" panose="02020603050405020304" pitchFamily="18" charset="0"/>
              </a:rPr>
              <a:t>for Atmospheric Research Boulder </a:t>
            </a:r>
            <a:r>
              <a:rPr lang="en-US" dirty="0" smtClean="0">
                <a:latin typeface="Times New Roman" panose="02020603050405020304" pitchFamily="18" charset="0"/>
                <a:cs typeface="Times New Roman" panose="02020603050405020304" pitchFamily="18" charset="0"/>
              </a:rPr>
              <a:t>Co </a:t>
            </a:r>
            <a:r>
              <a:rPr lang="en-US" dirty="0" err="1" smtClean="0">
                <a:latin typeface="Times New Roman" panose="02020603050405020304" pitchFamily="18" charset="0"/>
                <a:cs typeface="Times New Roman" panose="02020603050405020304" pitchFamily="18" charset="0"/>
              </a:rPr>
              <a:t>Mesoscale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dirty="0" err="1">
                <a:latin typeface="Times New Roman" panose="02020603050405020304" pitchFamily="18" charset="0"/>
                <a:cs typeface="Times New Roman" panose="02020603050405020304" pitchFamily="18" charset="0"/>
              </a:rPr>
              <a:t>Microscale</a:t>
            </a:r>
            <a:r>
              <a:rPr lang="en-US" dirty="0">
                <a:latin typeface="Times New Roman" panose="02020603050405020304" pitchFamily="18" charset="0"/>
                <a:cs typeface="Times New Roman" panose="02020603050405020304" pitchFamily="18" charset="0"/>
              </a:rPr>
              <a:t> Meteorology </a:t>
            </a:r>
            <a:r>
              <a:rPr lang="en-US" dirty="0" err="1">
                <a:latin typeface="Times New Roman" panose="02020603050405020304" pitchFamily="18" charset="0"/>
                <a:cs typeface="Times New Roman" panose="02020603050405020304" pitchFamily="18" charset="0"/>
              </a:rPr>
              <a:t>Div</a:t>
            </a:r>
            <a:r>
              <a:rPr lang="en-US" dirty="0">
                <a:latin typeface="Times New Roman" panose="02020603050405020304" pitchFamily="18" charset="0"/>
                <a:cs typeface="Times New Roman" panose="02020603050405020304" pitchFamily="18" charset="0"/>
              </a:rPr>
              <a:t>, 2005.</a:t>
            </a:r>
          </a:p>
        </p:txBody>
      </p:sp>
      <p:sp>
        <p:nvSpPr>
          <p:cNvPr id="10" name="TextBox 9"/>
          <p:cNvSpPr txBox="1"/>
          <p:nvPr/>
        </p:nvSpPr>
        <p:spPr>
          <a:xfrm>
            <a:off x="656347" y="4130115"/>
            <a:ext cx="442750" cy="369332"/>
          </a:xfrm>
          <a:prstGeom prst="rect">
            <a:avLst/>
          </a:prstGeom>
          <a:noFill/>
        </p:spPr>
        <p:txBody>
          <a:bodyPr wrap="none" rtlCol="0">
            <a:spAutoFit/>
          </a:bodyPr>
          <a:lstStyle/>
          <a:p>
            <a:r>
              <a:rPr lang="en-US" dirty="0" smtClean="0"/>
              <a:t>[4]</a:t>
            </a:r>
            <a:endParaRPr lang="en-US" dirty="0"/>
          </a:p>
        </p:txBody>
      </p:sp>
      <p:sp>
        <p:nvSpPr>
          <p:cNvPr id="11" name="Rectangle 10"/>
          <p:cNvSpPr/>
          <p:nvPr/>
        </p:nvSpPr>
        <p:spPr>
          <a:xfrm>
            <a:off x="1039572" y="4920910"/>
            <a:ext cx="11152428" cy="646331"/>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D</a:t>
            </a:r>
            <a:r>
              <a:rPr lang="en-US" dirty="0">
                <a:latin typeface="Times New Roman" panose="02020603050405020304" pitchFamily="18" charset="0"/>
                <a:cs typeface="Times New Roman" panose="02020603050405020304" pitchFamily="18" charset="0"/>
              </a:rPr>
              <a:t>. T. Pham et al., “Selection of K in K-means Clustering,” Manufacturing </a:t>
            </a:r>
            <a:r>
              <a:rPr lang="en-US" dirty="0" smtClean="0">
                <a:latin typeface="Times New Roman" panose="02020603050405020304" pitchFamily="18" charset="0"/>
                <a:cs typeface="Times New Roman" panose="02020603050405020304" pitchFamily="18" charset="0"/>
              </a:rPr>
              <a:t>Engineering Centre</a:t>
            </a:r>
            <a:r>
              <a:rPr lang="en-US" dirty="0">
                <a:latin typeface="Times New Roman" panose="02020603050405020304" pitchFamily="18" charset="0"/>
                <a:cs typeface="Times New Roman" panose="02020603050405020304" pitchFamily="18" charset="0"/>
              </a:rPr>
              <a:t>, Cardiff University, Cardiff, UK, DOI: 10.1243/095440605X8298.</a:t>
            </a:r>
          </a:p>
        </p:txBody>
      </p:sp>
      <p:sp>
        <p:nvSpPr>
          <p:cNvPr id="12" name="TextBox 11"/>
          <p:cNvSpPr txBox="1"/>
          <p:nvPr/>
        </p:nvSpPr>
        <p:spPr>
          <a:xfrm>
            <a:off x="656347" y="4922887"/>
            <a:ext cx="442750" cy="369332"/>
          </a:xfrm>
          <a:prstGeom prst="rect">
            <a:avLst/>
          </a:prstGeom>
          <a:noFill/>
        </p:spPr>
        <p:txBody>
          <a:bodyPr wrap="none" rtlCol="0">
            <a:spAutoFit/>
          </a:bodyPr>
          <a:lstStyle/>
          <a:p>
            <a:r>
              <a:rPr lang="en-US" dirty="0" smtClean="0"/>
              <a:t>[5]</a:t>
            </a:r>
            <a:endParaRPr lang="en-US" dirty="0"/>
          </a:p>
        </p:txBody>
      </p:sp>
      <p:sp>
        <p:nvSpPr>
          <p:cNvPr id="13" name="Rectangle 12"/>
          <p:cNvSpPr/>
          <p:nvPr/>
        </p:nvSpPr>
        <p:spPr>
          <a:xfrm>
            <a:off x="1039572" y="5706271"/>
            <a:ext cx="11229801" cy="923330"/>
          </a:xfrm>
          <a:prstGeom prst="rect">
            <a:avLst/>
          </a:prstGeom>
        </p:spPr>
        <p:txBody>
          <a:bodyPr wrap="square">
            <a:spAutoFit/>
          </a:bodyPr>
          <a:lstStyle/>
          <a:p>
            <a:r>
              <a:rPr lang="en-US" dirty="0" smtClean="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Plale</a:t>
            </a:r>
            <a:r>
              <a:rPr lang="en-US" dirty="0">
                <a:latin typeface="Times New Roman" panose="02020603050405020304" pitchFamily="18" charset="0"/>
                <a:cs typeface="Times New Roman" panose="02020603050405020304" pitchFamily="18" charset="0"/>
              </a:rPr>
              <a:t>, D. Gannon, J. </a:t>
            </a:r>
            <a:r>
              <a:rPr lang="en-US" dirty="0" err="1">
                <a:latin typeface="Times New Roman" panose="02020603050405020304" pitchFamily="18" charset="0"/>
                <a:cs typeface="Times New Roman" panose="02020603050405020304" pitchFamily="18" charset="0"/>
              </a:rPr>
              <a:t>Brotzge</a:t>
            </a:r>
            <a:r>
              <a:rPr lang="en-US" dirty="0">
                <a:latin typeface="Times New Roman" panose="02020603050405020304" pitchFamily="18" charset="0"/>
                <a:cs typeface="Times New Roman" panose="02020603050405020304" pitchFamily="18" charset="0"/>
              </a:rPr>
              <a:t>, K. </a:t>
            </a:r>
            <a:r>
              <a:rPr lang="en-US" dirty="0" err="1">
                <a:latin typeface="Times New Roman" panose="02020603050405020304" pitchFamily="18" charset="0"/>
                <a:cs typeface="Times New Roman" panose="02020603050405020304" pitchFamily="18" charset="0"/>
              </a:rPr>
              <a:t>Droegemeier</a:t>
            </a:r>
            <a:r>
              <a:rPr lang="en-US" dirty="0">
                <a:latin typeface="Times New Roman" panose="02020603050405020304" pitchFamily="18" charset="0"/>
                <a:cs typeface="Times New Roman" panose="02020603050405020304" pitchFamily="18" charset="0"/>
              </a:rPr>
              <a:t>, J. Kurose, D. McLaughlin, </a:t>
            </a:r>
            <a:r>
              <a:rPr lang="en-US" dirty="0" smtClean="0">
                <a:latin typeface="Times New Roman" panose="02020603050405020304" pitchFamily="18" charset="0"/>
                <a:cs typeface="Times New Roman" panose="02020603050405020304" pitchFamily="18" charset="0"/>
              </a:rPr>
              <a:t>R. </a:t>
            </a:r>
            <a:r>
              <a:rPr lang="en-US" dirty="0" err="1" smtClean="0">
                <a:latin typeface="Times New Roman" panose="02020603050405020304" pitchFamily="18" charset="0"/>
                <a:cs typeface="Times New Roman" panose="02020603050405020304" pitchFamily="18" charset="0"/>
              </a:rPr>
              <a:t>Wilhelmson</a:t>
            </a:r>
            <a:r>
              <a:rPr lang="en-US" dirty="0">
                <a:latin typeface="Times New Roman" panose="02020603050405020304" pitchFamily="18" charset="0"/>
                <a:cs typeface="Times New Roman" panose="02020603050405020304" pitchFamily="18" charset="0"/>
              </a:rPr>
              <a:t>, S. Graves, and </a:t>
            </a:r>
            <a:r>
              <a:rPr lang="en-US" dirty="0" smtClean="0">
                <a:latin typeface="Times New Roman" panose="02020603050405020304" pitchFamily="18" charset="0"/>
                <a:cs typeface="Times New Roman" panose="02020603050405020304" pitchFamily="18" charset="0"/>
              </a:rPr>
              <a:t>M. Ramamurthy</a:t>
            </a:r>
            <a:r>
              <a:rPr lang="en-US" dirty="0">
                <a:latin typeface="Times New Roman" panose="02020603050405020304" pitchFamily="18" charset="0"/>
                <a:cs typeface="Times New Roman" panose="02020603050405020304" pitchFamily="18" charset="0"/>
              </a:rPr>
              <a:t>, “CASA and LEAD: </a:t>
            </a:r>
            <a:r>
              <a:rPr lang="en-US" dirty="0" smtClean="0">
                <a:latin typeface="Times New Roman" panose="02020603050405020304" pitchFamily="18" charset="0"/>
                <a:cs typeface="Times New Roman" panose="02020603050405020304" pitchFamily="18" charset="0"/>
              </a:rPr>
              <a:t>Adaptive </a:t>
            </a:r>
            <a:r>
              <a:rPr lang="en-US" dirty="0" err="1" smtClean="0">
                <a:latin typeface="Times New Roman" panose="02020603050405020304" pitchFamily="18" charset="0"/>
                <a:cs typeface="Times New Roman" panose="02020603050405020304" pitchFamily="18" charset="0"/>
              </a:rPr>
              <a:t>Cyberinfrastructure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Real-Time </a:t>
            </a:r>
            <a:r>
              <a:rPr lang="en-US" dirty="0" err="1">
                <a:latin typeface="Times New Roman" panose="02020603050405020304" pitchFamily="18" charset="0"/>
                <a:cs typeface="Times New Roman" panose="02020603050405020304" pitchFamily="18" charset="0"/>
              </a:rPr>
              <a:t>Multiscale</a:t>
            </a:r>
            <a:r>
              <a:rPr lang="en-US" dirty="0">
                <a:latin typeface="Times New Roman" panose="02020603050405020304" pitchFamily="18" charset="0"/>
                <a:cs typeface="Times New Roman" panose="02020603050405020304" pitchFamily="18" charset="0"/>
              </a:rPr>
              <a:t> Weather Forecasting,” </a:t>
            </a:r>
            <a:r>
              <a:rPr lang="en-US" dirty="0" smtClean="0">
                <a:latin typeface="Times New Roman" panose="02020603050405020304" pitchFamily="18" charset="0"/>
                <a:cs typeface="Times New Roman" panose="02020603050405020304" pitchFamily="18" charset="0"/>
              </a:rPr>
              <a:t>IEEE Computer</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Society</a:t>
            </a:r>
            <a:r>
              <a:rPr lang="en-US" dirty="0">
                <a:latin typeface="Times New Roman" panose="02020603050405020304" pitchFamily="18" charset="0"/>
                <a:cs typeface="Times New Roman" panose="02020603050405020304" pitchFamily="18" charset="0"/>
              </a:rPr>
              <a:t>, 2006.</a:t>
            </a:r>
          </a:p>
        </p:txBody>
      </p:sp>
      <p:sp>
        <p:nvSpPr>
          <p:cNvPr id="14" name="TextBox 13"/>
          <p:cNvSpPr txBox="1"/>
          <p:nvPr/>
        </p:nvSpPr>
        <p:spPr>
          <a:xfrm>
            <a:off x="656347" y="5710677"/>
            <a:ext cx="442750" cy="369332"/>
          </a:xfrm>
          <a:prstGeom prst="rect">
            <a:avLst/>
          </a:prstGeom>
          <a:noFill/>
        </p:spPr>
        <p:txBody>
          <a:bodyPr wrap="none" rtlCol="0">
            <a:spAutoFit/>
          </a:bodyPr>
          <a:lstStyle/>
          <a:p>
            <a:r>
              <a:rPr lang="en-US" dirty="0" smtClean="0"/>
              <a:t>[6]</a:t>
            </a:r>
            <a:endParaRPr lang="en-US" dirty="0"/>
          </a:p>
        </p:txBody>
      </p:sp>
      <p:sp>
        <p:nvSpPr>
          <p:cNvPr id="15" name="TextBox 14"/>
          <p:cNvSpPr txBox="1"/>
          <p:nvPr/>
        </p:nvSpPr>
        <p:spPr>
          <a:xfrm>
            <a:off x="11726563" y="6339016"/>
            <a:ext cx="367408" cy="307777"/>
          </a:xfrm>
          <a:prstGeom prst="rect">
            <a:avLst/>
          </a:prstGeom>
          <a:noFill/>
        </p:spPr>
        <p:txBody>
          <a:bodyPr wrap="none" rtlCol="0">
            <a:spAutoFit/>
          </a:bodyPr>
          <a:lstStyle/>
          <a:p>
            <a:r>
              <a:rPr lang="en-US" sz="1400" dirty="0" smtClean="0"/>
              <a:t>36</a:t>
            </a:r>
            <a:endParaRPr lang="en-US" sz="1400" dirty="0"/>
          </a:p>
        </p:txBody>
      </p:sp>
    </p:spTree>
    <p:extLst>
      <p:ext uri="{BB962C8B-B14F-4D97-AF65-F5344CB8AC3E}">
        <p14:creationId xmlns:p14="http://schemas.microsoft.com/office/powerpoint/2010/main" val="391774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decel="10000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750" fill="hold"/>
                                        <p:tgtEl>
                                          <p:spTgt spid="5"/>
                                        </p:tgtEl>
                                        <p:attrNameLst>
                                          <p:attrName>ppt_x</p:attrName>
                                        </p:attrNameLst>
                                      </p:cBhvr>
                                      <p:tavLst>
                                        <p:tav tm="0">
                                          <p:val>
                                            <p:strVal val="#ppt_x"/>
                                          </p:val>
                                        </p:tav>
                                        <p:tav tm="100000">
                                          <p:val>
                                            <p:strVal val="#ppt_x"/>
                                          </p:val>
                                        </p:tav>
                                      </p:tavLst>
                                    </p:anim>
                                    <p:anim calcmode="lin" valueType="num">
                                      <p:cBhvr additive="base">
                                        <p:cTn id="18" dur="75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decel="10000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750" fill="hold"/>
                                        <p:tgtEl>
                                          <p:spTgt spid="7"/>
                                        </p:tgtEl>
                                        <p:attrNameLst>
                                          <p:attrName>ppt_x</p:attrName>
                                        </p:attrNameLst>
                                      </p:cBhvr>
                                      <p:tavLst>
                                        <p:tav tm="0">
                                          <p:val>
                                            <p:strVal val="#ppt_x"/>
                                          </p:val>
                                        </p:tav>
                                        <p:tav tm="100000">
                                          <p:val>
                                            <p:strVal val="#ppt_x"/>
                                          </p:val>
                                        </p:tav>
                                      </p:tavLst>
                                    </p:anim>
                                    <p:anim calcmode="lin" valueType="num">
                                      <p:cBhvr additive="base">
                                        <p:cTn id="23" dur="75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3250"/>
                            </p:stCondLst>
                            <p:childTnLst>
                              <p:par>
                                <p:cTn id="25" presetID="2" presetClass="entr" presetSubtype="4" decel="10000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750" fill="hold"/>
                                        <p:tgtEl>
                                          <p:spTgt spid="9"/>
                                        </p:tgtEl>
                                        <p:attrNameLst>
                                          <p:attrName>ppt_x</p:attrName>
                                        </p:attrNameLst>
                                      </p:cBhvr>
                                      <p:tavLst>
                                        <p:tav tm="0">
                                          <p:val>
                                            <p:strVal val="#ppt_x"/>
                                          </p:val>
                                        </p:tav>
                                        <p:tav tm="100000">
                                          <p:val>
                                            <p:strVal val="#ppt_x"/>
                                          </p:val>
                                        </p:tav>
                                      </p:tavLst>
                                    </p:anim>
                                    <p:anim calcmode="lin" valueType="num">
                                      <p:cBhvr additive="base">
                                        <p:cTn id="28" dur="75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4000"/>
                            </p:stCondLst>
                            <p:childTnLst>
                              <p:par>
                                <p:cTn id="30" presetID="2" presetClass="entr" presetSubtype="4" decel="10000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750" fill="hold"/>
                                        <p:tgtEl>
                                          <p:spTgt spid="11"/>
                                        </p:tgtEl>
                                        <p:attrNameLst>
                                          <p:attrName>ppt_x</p:attrName>
                                        </p:attrNameLst>
                                      </p:cBhvr>
                                      <p:tavLst>
                                        <p:tav tm="0">
                                          <p:val>
                                            <p:strVal val="#ppt_x"/>
                                          </p:val>
                                        </p:tav>
                                        <p:tav tm="100000">
                                          <p:val>
                                            <p:strVal val="#ppt_x"/>
                                          </p:val>
                                        </p:tav>
                                      </p:tavLst>
                                    </p:anim>
                                    <p:anim calcmode="lin" valueType="num">
                                      <p:cBhvr additive="base">
                                        <p:cTn id="33" dur="750" fill="hold"/>
                                        <p:tgtEl>
                                          <p:spTgt spid="11"/>
                                        </p:tgtEl>
                                        <p:attrNameLst>
                                          <p:attrName>ppt_y</p:attrName>
                                        </p:attrNameLst>
                                      </p:cBhvr>
                                      <p:tavLst>
                                        <p:tav tm="0">
                                          <p:val>
                                            <p:strVal val="1+#ppt_h/2"/>
                                          </p:val>
                                        </p:tav>
                                        <p:tav tm="100000">
                                          <p:val>
                                            <p:strVal val="#ppt_y"/>
                                          </p:val>
                                        </p:tav>
                                      </p:tavLst>
                                    </p:anim>
                                  </p:childTnLst>
                                </p:cTn>
                              </p:par>
                            </p:childTnLst>
                          </p:cTn>
                        </p:par>
                        <p:par>
                          <p:cTn id="34" fill="hold">
                            <p:stCondLst>
                              <p:cond delay="4750"/>
                            </p:stCondLst>
                            <p:childTnLst>
                              <p:par>
                                <p:cTn id="35" presetID="2" presetClass="entr" presetSubtype="4" decel="100000"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50" fill="hold"/>
                                        <p:tgtEl>
                                          <p:spTgt spid="13"/>
                                        </p:tgtEl>
                                        <p:attrNameLst>
                                          <p:attrName>ppt_x</p:attrName>
                                        </p:attrNameLst>
                                      </p:cBhvr>
                                      <p:tavLst>
                                        <p:tav tm="0">
                                          <p:val>
                                            <p:strVal val="#ppt_x"/>
                                          </p:val>
                                        </p:tav>
                                        <p:tav tm="100000">
                                          <p:val>
                                            <p:strVal val="#ppt_x"/>
                                          </p:val>
                                        </p:tav>
                                      </p:tavLst>
                                    </p:anim>
                                    <p:anim calcmode="lin" valueType="num">
                                      <p:cBhvr additive="base">
                                        <p:cTn id="38"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5" grpId="0"/>
      <p:bldP spid="7" grpId="0"/>
      <p:bldP spid="9" grpId="0"/>
      <p:bldP spid="11"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6"/>
          <p:cNvSpPr txBox="1"/>
          <p:nvPr/>
        </p:nvSpPr>
        <p:spPr>
          <a:xfrm>
            <a:off x="3536103" y="2550188"/>
            <a:ext cx="4855240"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200" b="1" kern="3000" spc="-300" dirty="0" smtClean="0">
                <a:solidFill>
                  <a:schemeClr val="tx1">
                    <a:lumMod val="75000"/>
                    <a:lumOff val="25000"/>
                  </a:schemeClr>
                </a:solidFill>
                <a:latin typeface="Source Sans Pro" pitchFamily="34" charset="0"/>
              </a:rPr>
              <a:t>THANK YOU!</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980" y="3750517"/>
            <a:ext cx="1169572" cy="1125895"/>
          </a:xfrm>
          <a:prstGeom prst="rect">
            <a:avLst/>
          </a:prstGeom>
        </p:spPr>
      </p:pic>
    </p:spTree>
    <p:extLst>
      <p:ext uri="{BB962C8B-B14F-4D97-AF65-F5344CB8AC3E}">
        <p14:creationId xmlns:p14="http://schemas.microsoft.com/office/powerpoint/2010/main" val="2578012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97348" y="2890574"/>
            <a:ext cx="6810161" cy="1208308"/>
          </a:xfrm>
        </p:spPr>
        <p:txBody>
          <a:bodyPr/>
          <a:lstStyle/>
          <a:p>
            <a:r>
              <a:rPr lang="en-US" dirty="0" smtClean="0"/>
              <a:t>Introduction</a:t>
            </a:r>
            <a:endParaRPr lang="en-US" dirty="0"/>
          </a:p>
        </p:txBody>
      </p:sp>
    </p:spTree>
    <p:extLst>
      <p:ext uri="{BB962C8B-B14F-4D97-AF65-F5344CB8AC3E}">
        <p14:creationId xmlns:p14="http://schemas.microsoft.com/office/powerpoint/2010/main" val="3604116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59481" y="2971806"/>
            <a:ext cx="8158347" cy="1330136"/>
          </a:xfrm>
        </p:spPr>
        <p:txBody>
          <a:bodyPr/>
          <a:lstStyle/>
          <a:p>
            <a:r>
              <a:rPr lang="en-US" dirty="0" smtClean="0"/>
              <a:t>BACKUP SLIDES</a:t>
            </a:r>
            <a:endParaRPr lang="en-US" dirty="0"/>
          </a:p>
        </p:txBody>
      </p:sp>
    </p:spTree>
    <p:extLst>
      <p:ext uri="{BB962C8B-B14F-4D97-AF65-F5344CB8AC3E}">
        <p14:creationId xmlns:p14="http://schemas.microsoft.com/office/powerpoint/2010/main" val="3819394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4262" y="2168053"/>
            <a:ext cx="10485911" cy="400110"/>
          </a:xfrm>
          <a:prstGeom prst="rect">
            <a:avLst/>
          </a:prstGeom>
        </p:spPr>
        <p:txBody>
          <a:bodyPr wrap="square">
            <a:spAutoFit/>
          </a:bodyPr>
          <a:lstStyle/>
          <a:p>
            <a:pPr marL="342900" indent="-342900">
              <a:buFont typeface="Arial" panose="020B0604020202020204" pitchFamily="34" charset="0"/>
              <a:buChar char="•"/>
            </a:pPr>
            <a:endParaRPr lang="en-US" sz="2000" dirty="0">
              <a:solidFill>
                <a:schemeClr val="bg2">
                  <a:lumMod val="25000"/>
                </a:schemeClr>
              </a:solidFill>
              <a:latin typeface="Source Sans Pro" pitchFamily="34" charset="0"/>
            </a:endParaRPr>
          </a:p>
        </p:txBody>
      </p:sp>
      <p:pic>
        <p:nvPicPr>
          <p:cNvPr id="2" name="Picture 1"/>
          <p:cNvPicPr>
            <a:picLocks noChangeAspect="1"/>
          </p:cNvPicPr>
          <p:nvPr/>
        </p:nvPicPr>
        <p:blipFill>
          <a:blip r:embed="rId2"/>
          <a:stretch>
            <a:fillRect/>
          </a:stretch>
        </p:blipFill>
        <p:spPr>
          <a:xfrm>
            <a:off x="2630074" y="238952"/>
            <a:ext cx="7314286" cy="6619048"/>
          </a:xfrm>
          <a:prstGeom prst="rect">
            <a:avLst/>
          </a:prstGeom>
        </p:spPr>
      </p:pic>
    </p:spTree>
    <p:extLst>
      <p:ext uri="{BB962C8B-B14F-4D97-AF65-F5344CB8AC3E}">
        <p14:creationId xmlns:p14="http://schemas.microsoft.com/office/powerpoint/2010/main" val="3045725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4262" y="2168053"/>
            <a:ext cx="10485911" cy="400110"/>
          </a:xfrm>
          <a:prstGeom prst="rect">
            <a:avLst/>
          </a:prstGeom>
        </p:spPr>
        <p:txBody>
          <a:bodyPr wrap="square">
            <a:spAutoFit/>
          </a:bodyPr>
          <a:lstStyle/>
          <a:p>
            <a:pPr marL="342900" indent="-342900">
              <a:buFont typeface="Arial" panose="020B0604020202020204" pitchFamily="34" charset="0"/>
              <a:buChar char="•"/>
            </a:pPr>
            <a:endParaRPr lang="en-US" sz="2000" dirty="0">
              <a:solidFill>
                <a:schemeClr val="bg2">
                  <a:lumMod val="25000"/>
                </a:schemeClr>
              </a:solidFill>
              <a:latin typeface="Source Sans Pro" pitchFamily="34" charset="0"/>
            </a:endParaRPr>
          </a:p>
        </p:txBody>
      </p:sp>
      <p:pic>
        <p:nvPicPr>
          <p:cNvPr id="3" name="Picture 2"/>
          <p:cNvPicPr>
            <a:picLocks noChangeAspect="1"/>
          </p:cNvPicPr>
          <p:nvPr/>
        </p:nvPicPr>
        <p:blipFill>
          <a:blip r:embed="rId2"/>
          <a:stretch>
            <a:fillRect/>
          </a:stretch>
        </p:blipFill>
        <p:spPr>
          <a:xfrm>
            <a:off x="2848381" y="790905"/>
            <a:ext cx="6495238" cy="5276190"/>
          </a:xfrm>
          <a:prstGeom prst="rect">
            <a:avLst/>
          </a:prstGeom>
        </p:spPr>
      </p:pic>
    </p:spTree>
    <p:extLst>
      <p:ext uri="{BB962C8B-B14F-4D97-AF65-F5344CB8AC3E}">
        <p14:creationId xmlns:p14="http://schemas.microsoft.com/office/powerpoint/2010/main" val="2859881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4262" y="2168053"/>
            <a:ext cx="10485911" cy="400110"/>
          </a:xfrm>
          <a:prstGeom prst="rect">
            <a:avLst/>
          </a:prstGeom>
        </p:spPr>
        <p:txBody>
          <a:bodyPr wrap="square">
            <a:spAutoFit/>
          </a:bodyPr>
          <a:lstStyle/>
          <a:p>
            <a:pPr marL="342900" indent="-342900">
              <a:buFont typeface="Arial" panose="020B0604020202020204" pitchFamily="34" charset="0"/>
              <a:buChar char="•"/>
            </a:pPr>
            <a:endParaRPr lang="en-US" sz="2000" dirty="0">
              <a:solidFill>
                <a:schemeClr val="bg2">
                  <a:lumMod val="25000"/>
                </a:schemeClr>
              </a:solidFill>
              <a:latin typeface="Source Sans Pro" pitchFamily="34" charset="0"/>
            </a:endParaRPr>
          </a:p>
        </p:txBody>
      </p:sp>
      <p:pic>
        <p:nvPicPr>
          <p:cNvPr id="2" name="Picture 1"/>
          <p:cNvPicPr>
            <a:picLocks noChangeAspect="1"/>
          </p:cNvPicPr>
          <p:nvPr/>
        </p:nvPicPr>
        <p:blipFill>
          <a:blip r:embed="rId2"/>
          <a:stretch>
            <a:fillRect/>
          </a:stretch>
        </p:blipFill>
        <p:spPr>
          <a:xfrm>
            <a:off x="2981714" y="771857"/>
            <a:ext cx="6228571" cy="5314286"/>
          </a:xfrm>
          <a:prstGeom prst="rect">
            <a:avLst/>
          </a:prstGeom>
        </p:spPr>
      </p:pic>
    </p:spTree>
    <p:extLst>
      <p:ext uri="{BB962C8B-B14F-4D97-AF65-F5344CB8AC3E}">
        <p14:creationId xmlns:p14="http://schemas.microsoft.com/office/powerpoint/2010/main" val="2141190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4262" y="2168053"/>
            <a:ext cx="10485911" cy="400110"/>
          </a:xfrm>
          <a:prstGeom prst="rect">
            <a:avLst/>
          </a:prstGeom>
        </p:spPr>
        <p:txBody>
          <a:bodyPr wrap="square">
            <a:spAutoFit/>
          </a:bodyPr>
          <a:lstStyle/>
          <a:p>
            <a:pPr marL="342900" indent="-342900">
              <a:buFont typeface="Arial" panose="020B0604020202020204" pitchFamily="34" charset="0"/>
              <a:buChar char="•"/>
            </a:pPr>
            <a:endParaRPr lang="en-US" sz="2000" dirty="0">
              <a:solidFill>
                <a:schemeClr val="bg2">
                  <a:lumMod val="25000"/>
                </a:schemeClr>
              </a:solidFill>
              <a:latin typeface="Source Sans Pro" pitchFamily="34" charset="0"/>
            </a:endParaRPr>
          </a:p>
        </p:txBody>
      </p:sp>
      <p:sp>
        <p:nvSpPr>
          <p:cNvPr id="5" name="Rectangle 4"/>
          <p:cNvSpPr/>
          <p:nvPr/>
        </p:nvSpPr>
        <p:spPr>
          <a:xfrm>
            <a:off x="1139264" y="463942"/>
            <a:ext cx="6096000" cy="6394058"/>
          </a:xfrm>
          <a:prstGeom prst="rect">
            <a:avLst/>
          </a:prstGeom>
        </p:spPr>
        <p:txBody>
          <a:bodyPr>
            <a:spAutoFit/>
          </a:bodyPr>
          <a:lstStyle/>
          <a:p>
            <a:r>
              <a:rPr lang="en-US" sz="1050" dirty="0">
                <a:latin typeface="Courier New" panose="02070309020205020404" pitchFamily="49" charset="0"/>
                <a:cs typeface="Courier New" panose="02070309020205020404" pitchFamily="49" charset="0"/>
              </a:rPr>
              <a:t>&amp;share</a:t>
            </a:r>
          </a:p>
          <a:p>
            <a:r>
              <a:rPr lang="en-US" sz="1050" dirty="0" err="1">
                <a:latin typeface="Courier New" panose="02070309020205020404" pitchFamily="49" charset="0"/>
                <a:cs typeface="Courier New" panose="02070309020205020404" pitchFamily="49" charset="0"/>
              </a:rPr>
              <a:t>wrf_core</a:t>
            </a:r>
            <a:r>
              <a:rPr lang="en-US" sz="1050" dirty="0">
                <a:latin typeface="Courier New" panose="02070309020205020404" pitchFamily="49" charset="0"/>
                <a:cs typeface="Courier New" panose="02070309020205020404" pitchFamily="49" charset="0"/>
              </a:rPr>
              <a:t> = 'ARW',</a:t>
            </a:r>
          </a:p>
          <a:p>
            <a:r>
              <a:rPr lang="en-US" sz="1050" dirty="0" err="1">
                <a:latin typeface="Courier New" panose="02070309020205020404" pitchFamily="49" charset="0"/>
                <a:cs typeface="Courier New" panose="02070309020205020404" pitchFamily="49" charset="0"/>
              </a:rPr>
              <a:t>max_dom</a:t>
            </a:r>
            <a:r>
              <a:rPr lang="en-US" sz="1050" dirty="0">
                <a:latin typeface="Courier New" panose="02070309020205020404" pitchFamily="49" charset="0"/>
                <a:cs typeface="Courier New" panose="02070309020205020404" pitchFamily="49" charset="0"/>
              </a:rPr>
              <a:t> = 2,</a:t>
            </a:r>
          </a:p>
          <a:p>
            <a:r>
              <a:rPr lang="en-US" sz="1050" dirty="0" err="1">
                <a:latin typeface="Courier New" panose="02070309020205020404" pitchFamily="49" charset="0"/>
                <a:cs typeface="Courier New" panose="02070309020205020404" pitchFamily="49" charset="0"/>
              </a:rPr>
              <a:t>start_date</a:t>
            </a:r>
            <a:r>
              <a:rPr lang="en-US" sz="1050" dirty="0">
                <a:latin typeface="Courier New" panose="02070309020205020404" pitchFamily="49" charset="0"/>
                <a:cs typeface="Courier New" panose="02070309020205020404" pitchFamily="49" charset="0"/>
              </a:rPr>
              <a:t> = '2008-03-24_12:00:00','2008-03-24_12:00:00',</a:t>
            </a:r>
          </a:p>
          <a:p>
            <a:r>
              <a:rPr lang="en-US" sz="1050" dirty="0" err="1">
                <a:latin typeface="Courier New" panose="02070309020205020404" pitchFamily="49" charset="0"/>
                <a:cs typeface="Courier New" panose="02070309020205020404" pitchFamily="49" charset="0"/>
              </a:rPr>
              <a:t>end_date</a:t>
            </a:r>
            <a:r>
              <a:rPr lang="en-US" sz="1050" dirty="0">
                <a:latin typeface="Courier New" panose="02070309020205020404" pitchFamily="49" charset="0"/>
                <a:cs typeface="Courier New" panose="02070309020205020404" pitchFamily="49" charset="0"/>
              </a:rPr>
              <a:t> = '2008-03-24_18:00:00','2008-03-24_12:00:00',</a:t>
            </a:r>
          </a:p>
          <a:p>
            <a:r>
              <a:rPr lang="en-US" sz="1050" dirty="0" err="1">
                <a:latin typeface="Courier New" panose="02070309020205020404" pitchFamily="49" charset="0"/>
                <a:cs typeface="Courier New" panose="02070309020205020404" pitchFamily="49" charset="0"/>
              </a:rPr>
              <a:t>interval_seconds</a:t>
            </a:r>
            <a:r>
              <a:rPr lang="en-US" sz="1050" dirty="0">
                <a:latin typeface="Courier New" panose="02070309020205020404" pitchFamily="49" charset="0"/>
                <a:cs typeface="Courier New" panose="02070309020205020404" pitchFamily="49" charset="0"/>
              </a:rPr>
              <a:t> = 21600,</a:t>
            </a:r>
          </a:p>
          <a:p>
            <a:r>
              <a:rPr lang="en-US" sz="1050" dirty="0" err="1">
                <a:latin typeface="Courier New" panose="02070309020205020404" pitchFamily="49" charset="0"/>
                <a:cs typeface="Courier New" panose="02070309020205020404" pitchFamily="49" charset="0"/>
              </a:rPr>
              <a:t>io_form_geogrid</a:t>
            </a:r>
            <a:r>
              <a:rPr lang="en-US" sz="1050" dirty="0">
                <a:latin typeface="Courier New" panose="02070309020205020404" pitchFamily="49" charset="0"/>
                <a:cs typeface="Courier New" panose="02070309020205020404" pitchFamily="49" charset="0"/>
              </a:rPr>
              <a:t> = 2</a:t>
            </a:r>
          </a:p>
          <a:p>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 &amp;</a:t>
            </a:r>
            <a:r>
              <a:rPr lang="en-US" sz="1050" dirty="0" err="1">
                <a:latin typeface="Courier New" panose="02070309020205020404" pitchFamily="49" charset="0"/>
                <a:cs typeface="Courier New" panose="02070309020205020404" pitchFamily="49" charset="0"/>
              </a:rPr>
              <a:t>geogrid</a:t>
            </a:r>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parent_id</a:t>
            </a:r>
            <a:r>
              <a:rPr lang="en-US" sz="1050" dirty="0">
                <a:latin typeface="Courier New" panose="02070309020205020404" pitchFamily="49" charset="0"/>
                <a:cs typeface="Courier New" panose="02070309020205020404" pitchFamily="49" charset="0"/>
              </a:rPr>
              <a:t> = 1, 1,</a:t>
            </a:r>
          </a:p>
          <a:p>
            <a:r>
              <a:rPr lang="en-US" sz="1050" dirty="0" err="1">
                <a:latin typeface="Courier New" panose="02070309020205020404" pitchFamily="49" charset="0"/>
                <a:cs typeface="Courier New" panose="02070309020205020404" pitchFamily="49" charset="0"/>
              </a:rPr>
              <a:t>parent_grid_ratio</a:t>
            </a:r>
            <a:r>
              <a:rPr lang="en-US" sz="1050" dirty="0">
                <a:latin typeface="Courier New" panose="02070309020205020404" pitchFamily="49" charset="0"/>
                <a:cs typeface="Courier New" panose="02070309020205020404" pitchFamily="49" charset="0"/>
              </a:rPr>
              <a:t> = 1, 3,</a:t>
            </a:r>
          </a:p>
          <a:p>
            <a:r>
              <a:rPr lang="en-US" sz="1050" dirty="0" err="1">
                <a:latin typeface="Courier New" panose="02070309020205020404" pitchFamily="49" charset="0"/>
                <a:cs typeface="Courier New" panose="02070309020205020404" pitchFamily="49" charset="0"/>
              </a:rPr>
              <a:t>i_parent_start</a:t>
            </a:r>
            <a:r>
              <a:rPr lang="en-US" sz="1050" dirty="0">
                <a:latin typeface="Courier New" panose="02070309020205020404" pitchFamily="49" charset="0"/>
                <a:cs typeface="Courier New" panose="02070309020205020404" pitchFamily="49" charset="0"/>
              </a:rPr>
              <a:t> = 1, 31,</a:t>
            </a:r>
          </a:p>
          <a:p>
            <a:r>
              <a:rPr lang="en-US" sz="1050" dirty="0">
                <a:latin typeface="Courier New" panose="02070309020205020404" pitchFamily="49" charset="0"/>
                <a:cs typeface="Courier New" panose="02070309020205020404" pitchFamily="49" charset="0"/>
              </a:rPr>
              <a:t>      </a:t>
            </a:r>
          </a:p>
          <a:p>
            <a:r>
              <a:rPr lang="en-US" sz="1050" dirty="0">
                <a:latin typeface="Courier New" panose="02070309020205020404" pitchFamily="49" charset="0"/>
                <a:cs typeface="Courier New" panose="02070309020205020404" pitchFamily="49" charset="0"/>
              </a:rPr>
              <a:t>Figure 4.18 - </a:t>
            </a:r>
            <a:r>
              <a:rPr lang="en-US" sz="1050" dirty="0" err="1">
                <a:latin typeface="Courier New" panose="02070309020205020404" pitchFamily="49" charset="0"/>
                <a:cs typeface="Courier New" panose="02070309020205020404" pitchFamily="49" charset="0"/>
              </a:rPr>
              <a:t>namelist.wps</a:t>
            </a:r>
            <a:r>
              <a:rPr lang="en-US" sz="1050" dirty="0">
                <a:latin typeface="Courier New" panose="02070309020205020404" pitchFamily="49" charset="0"/>
                <a:cs typeface="Courier New" panose="02070309020205020404" pitchFamily="49" charset="0"/>
              </a:rPr>
              <a:t> file contents</a:t>
            </a:r>
          </a:p>
          <a:p>
            <a:r>
              <a:rPr lang="en-US" sz="1050" dirty="0" err="1">
                <a:latin typeface="Courier New" panose="02070309020205020404" pitchFamily="49" charset="0"/>
                <a:cs typeface="Courier New" panose="02070309020205020404" pitchFamily="49" charset="0"/>
              </a:rPr>
              <a:t>j_parent_start</a:t>
            </a:r>
            <a:r>
              <a:rPr lang="en-US" sz="1050" dirty="0">
                <a:latin typeface="Courier New" panose="02070309020205020404" pitchFamily="49" charset="0"/>
                <a:cs typeface="Courier New" panose="02070309020205020404" pitchFamily="49" charset="0"/>
              </a:rPr>
              <a:t> = 1, 17,</a:t>
            </a:r>
          </a:p>
          <a:p>
            <a:r>
              <a:rPr lang="en-US" sz="1050" dirty="0" err="1">
                <a:latin typeface="Courier New" panose="02070309020205020404" pitchFamily="49" charset="0"/>
                <a:cs typeface="Courier New" panose="02070309020205020404" pitchFamily="49" charset="0"/>
              </a:rPr>
              <a:t>s_we</a:t>
            </a:r>
            <a:r>
              <a:rPr lang="en-US" sz="1050" dirty="0">
                <a:latin typeface="Courier New" panose="02070309020205020404" pitchFamily="49" charset="0"/>
                <a:cs typeface="Courier New" panose="02070309020205020404" pitchFamily="49" charset="0"/>
              </a:rPr>
              <a:t> = 1, 1,</a:t>
            </a:r>
          </a:p>
          <a:p>
            <a:r>
              <a:rPr lang="en-US" sz="1050" dirty="0" err="1">
                <a:latin typeface="Courier New" panose="02070309020205020404" pitchFamily="49" charset="0"/>
                <a:cs typeface="Courier New" panose="02070309020205020404" pitchFamily="49" charset="0"/>
              </a:rPr>
              <a:t>e_we</a:t>
            </a:r>
            <a:r>
              <a:rPr lang="en-US" sz="1050" dirty="0">
                <a:latin typeface="Courier New" panose="02070309020205020404" pitchFamily="49" charset="0"/>
                <a:cs typeface="Courier New" panose="02070309020205020404" pitchFamily="49" charset="0"/>
              </a:rPr>
              <a:t> = 74, 112,</a:t>
            </a:r>
          </a:p>
          <a:p>
            <a:r>
              <a:rPr lang="en-US" sz="1050" dirty="0" err="1">
                <a:latin typeface="Courier New" panose="02070309020205020404" pitchFamily="49" charset="0"/>
                <a:cs typeface="Courier New" panose="02070309020205020404" pitchFamily="49" charset="0"/>
              </a:rPr>
              <a:t>s_sn</a:t>
            </a:r>
            <a:r>
              <a:rPr lang="en-US" sz="1050" dirty="0">
                <a:latin typeface="Courier New" panose="02070309020205020404" pitchFamily="49" charset="0"/>
                <a:cs typeface="Courier New" panose="02070309020205020404" pitchFamily="49" charset="0"/>
              </a:rPr>
              <a:t> = 1, 1,</a:t>
            </a:r>
          </a:p>
          <a:p>
            <a:r>
              <a:rPr lang="en-US" sz="1050" dirty="0" err="1">
                <a:latin typeface="Courier New" panose="02070309020205020404" pitchFamily="49" charset="0"/>
                <a:cs typeface="Courier New" panose="02070309020205020404" pitchFamily="49" charset="0"/>
              </a:rPr>
              <a:t>e_sn</a:t>
            </a:r>
            <a:r>
              <a:rPr lang="en-US" sz="1050" dirty="0">
                <a:latin typeface="Courier New" panose="02070309020205020404" pitchFamily="49" charset="0"/>
                <a:cs typeface="Courier New" panose="02070309020205020404" pitchFamily="49" charset="0"/>
              </a:rPr>
              <a:t> = 61, 97,</a:t>
            </a:r>
          </a:p>
          <a:p>
            <a:r>
              <a:rPr lang="en-US" sz="1050" dirty="0" err="1">
                <a:latin typeface="Courier New" panose="02070309020205020404" pitchFamily="49" charset="0"/>
                <a:cs typeface="Courier New" panose="02070309020205020404" pitchFamily="49" charset="0"/>
              </a:rPr>
              <a:t>geog_data_res</a:t>
            </a:r>
            <a:r>
              <a:rPr lang="en-US" sz="1050" dirty="0">
                <a:latin typeface="Courier New" panose="02070309020205020404" pitchFamily="49" charset="0"/>
                <a:cs typeface="Courier New" panose="02070309020205020404" pitchFamily="49" charset="0"/>
              </a:rPr>
              <a:t> = '10m','2m',</a:t>
            </a:r>
          </a:p>
          <a:p>
            <a:r>
              <a:rPr lang="en-US" sz="1050" dirty="0">
                <a:latin typeface="Courier New" panose="02070309020205020404" pitchFamily="49" charset="0"/>
                <a:cs typeface="Courier New" panose="02070309020205020404" pitchFamily="49" charset="0"/>
              </a:rPr>
              <a:t>dx = 30000,</a:t>
            </a:r>
          </a:p>
          <a:p>
            <a:r>
              <a:rPr lang="en-US" sz="1050" dirty="0" err="1">
                <a:latin typeface="Courier New" panose="02070309020205020404" pitchFamily="49" charset="0"/>
                <a:cs typeface="Courier New" panose="02070309020205020404" pitchFamily="49" charset="0"/>
              </a:rPr>
              <a:t>dy</a:t>
            </a:r>
            <a:r>
              <a:rPr lang="en-US" sz="1050" dirty="0">
                <a:latin typeface="Courier New" panose="02070309020205020404" pitchFamily="49" charset="0"/>
                <a:cs typeface="Courier New" panose="02070309020205020404" pitchFamily="49" charset="0"/>
              </a:rPr>
              <a:t> = 30000,</a:t>
            </a:r>
          </a:p>
          <a:p>
            <a:r>
              <a:rPr lang="en-US" sz="1050" dirty="0" err="1">
                <a:latin typeface="Courier New" panose="02070309020205020404" pitchFamily="49" charset="0"/>
                <a:cs typeface="Courier New" panose="02070309020205020404" pitchFamily="49" charset="0"/>
              </a:rPr>
              <a:t>map_proj</a:t>
            </a:r>
            <a:r>
              <a:rPr lang="en-US" sz="1050" dirty="0">
                <a:latin typeface="Courier New" panose="02070309020205020404" pitchFamily="49" charset="0"/>
                <a:cs typeface="Courier New" panose="02070309020205020404" pitchFamily="49" charset="0"/>
              </a:rPr>
              <a:t> = 'lambert',</a:t>
            </a:r>
          </a:p>
          <a:p>
            <a:r>
              <a:rPr lang="en-US" sz="1050" dirty="0" err="1">
                <a:latin typeface="Courier New" panose="02070309020205020404" pitchFamily="49" charset="0"/>
                <a:cs typeface="Courier New" panose="02070309020205020404" pitchFamily="49" charset="0"/>
              </a:rPr>
              <a:t>ref_lat</a:t>
            </a:r>
            <a:r>
              <a:rPr lang="en-US" sz="1050" dirty="0">
                <a:latin typeface="Courier New" panose="02070309020205020404" pitchFamily="49" charset="0"/>
                <a:cs typeface="Courier New" panose="02070309020205020404" pitchFamily="49" charset="0"/>
              </a:rPr>
              <a:t> = 34.83,</a:t>
            </a:r>
          </a:p>
          <a:p>
            <a:r>
              <a:rPr lang="en-US" sz="1050" dirty="0" err="1">
                <a:latin typeface="Courier New" panose="02070309020205020404" pitchFamily="49" charset="0"/>
                <a:cs typeface="Courier New" panose="02070309020205020404" pitchFamily="49" charset="0"/>
              </a:rPr>
              <a:t>ref_lon</a:t>
            </a:r>
            <a:r>
              <a:rPr lang="en-US" sz="1050" dirty="0">
                <a:latin typeface="Courier New" panose="02070309020205020404" pitchFamily="49" charset="0"/>
                <a:cs typeface="Courier New" panose="02070309020205020404" pitchFamily="49" charset="0"/>
              </a:rPr>
              <a:t> = -81.03,</a:t>
            </a:r>
          </a:p>
          <a:p>
            <a:r>
              <a:rPr lang="en-US" sz="1050" dirty="0">
                <a:latin typeface="Courier New" panose="02070309020205020404" pitchFamily="49" charset="0"/>
                <a:cs typeface="Courier New" panose="02070309020205020404" pitchFamily="49" charset="0"/>
              </a:rPr>
              <a:t>truelat1 = 30.0,</a:t>
            </a:r>
          </a:p>
          <a:p>
            <a:r>
              <a:rPr lang="en-US" sz="1050" dirty="0">
                <a:latin typeface="Courier New" panose="02070309020205020404" pitchFamily="49" charset="0"/>
                <a:cs typeface="Courier New" panose="02070309020205020404" pitchFamily="49" charset="0"/>
              </a:rPr>
              <a:t>truelat2 = 60.0,</a:t>
            </a:r>
          </a:p>
          <a:p>
            <a:r>
              <a:rPr lang="en-US" sz="1050" dirty="0" err="1">
                <a:latin typeface="Courier New" panose="02070309020205020404" pitchFamily="49" charset="0"/>
                <a:cs typeface="Courier New" panose="02070309020205020404" pitchFamily="49" charset="0"/>
              </a:rPr>
              <a:t>stand_lon</a:t>
            </a:r>
            <a:r>
              <a:rPr lang="en-US" sz="1050" dirty="0">
                <a:latin typeface="Courier New" panose="02070309020205020404" pitchFamily="49" charset="0"/>
                <a:cs typeface="Courier New" panose="02070309020205020404" pitchFamily="49" charset="0"/>
              </a:rPr>
              <a:t> = -98.,</a:t>
            </a:r>
          </a:p>
          <a:p>
            <a:r>
              <a:rPr lang="en-US" sz="1050" dirty="0" err="1">
                <a:latin typeface="Courier New" panose="02070309020205020404" pitchFamily="49" charset="0"/>
                <a:cs typeface="Courier New" panose="02070309020205020404" pitchFamily="49" charset="0"/>
              </a:rPr>
              <a:t>geog_data_path</a:t>
            </a:r>
            <a:r>
              <a:rPr lang="en-US" sz="1050" dirty="0">
                <a:latin typeface="Courier New" panose="02070309020205020404" pitchFamily="49" charset="0"/>
                <a:cs typeface="Courier New" panose="02070309020205020404" pitchFamily="49" charset="0"/>
              </a:rPr>
              <a:t> = '/mmm/users/</a:t>
            </a:r>
            <a:r>
              <a:rPr lang="en-US" sz="1050" dirty="0" err="1">
                <a:latin typeface="Courier New" panose="02070309020205020404" pitchFamily="49" charset="0"/>
                <a:cs typeface="Courier New" panose="02070309020205020404" pitchFamily="49" charset="0"/>
              </a:rPr>
              <a:t>wrfhelp</a:t>
            </a:r>
            <a:r>
              <a:rPr lang="en-US" sz="1050" dirty="0">
                <a:latin typeface="Courier New" panose="02070309020205020404" pitchFamily="49" charset="0"/>
                <a:cs typeface="Courier New" panose="02070309020205020404" pitchFamily="49" charset="0"/>
              </a:rPr>
              <a:t>/WPS_GEOG/'</a:t>
            </a:r>
          </a:p>
          <a:p>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&amp;</a:t>
            </a:r>
            <a:r>
              <a:rPr lang="en-US" sz="1050" dirty="0" err="1">
                <a:latin typeface="Courier New" panose="02070309020205020404" pitchFamily="49" charset="0"/>
                <a:cs typeface="Courier New" panose="02070309020205020404" pitchFamily="49" charset="0"/>
              </a:rPr>
              <a:t>ungrib</a:t>
            </a:r>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out_format</a:t>
            </a:r>
            <a:r>
              <a:rPr lang="en-US" sz="1050" dirty="0">
                <a:latin typeface="Courier New" panose="02070309020205020404" pitchFamily="49" charset="0"/>
                <a:cs typeface="Courier New" panose="02070309020205020404" pitchFamily="49" charset="0"/>
              </a:rPr>
              <a:t> = 'WPS',</a:t>
            </a:r>
          </a:p>
          <a:p>
            <a:r>
              <a:rPr lang="en-US" sz="1050" dirty="0">
                <a:latin typeface="Courier New" panose="02070309020205020404" pitchFamily="49" charset="0"/>
                <a:cs typeface="Courier New" panose="02070309020205020404" pitchFamily="49" charset="0"/>
              </a:rPr>
              <a:t>prefix = 'FILE',</a:t>
            </a:r>
          </a:p>
          <a:p>
            <a:r>
              <a:rPr lang="en-US" sz="1050" dirty="0">
                <a:latin typeface="Courier New" panose="02070309020205020404" pitchFamily="49" charset="0"/>
                <a:cs typeface="Courier New" panose="02070309020205020404" pitchFamily="49" charset="0"/>
              </a:rPr>
              <a:t>/</a:t>
            </a:r>
          </a:p>
          <a:p>
            <a:r>
              <a:rPr lang="en-US" sz="1050" dirty="0">
                <a:latin typeface="Courier New" panose="02070309020205020404" pitchFamily="49" charset="0"/>
                <a:cs typeface="Courier New" panose="02070309020205020404" pitchFamily="49" charset="0"/>
              </a:rPr>
              <a:t>&amp;</a:t>
            </a:r>
            <a:r>
              <a:rPr lang="en-US" sz="1050" dirty="0" err="1">
                <a:latin typeface="Courier New" panose="02070309020205020404" pitchFamily="49" charset="0"/>
                <a:cs typeface="Courier New" panose="02070309020205020404" pitchFamily="49" charset="0"/>
              </a:rPr>
              <a:t>metgrid</a:t>
            </a:r>
            <a:endParaRPr lang="en-US" sz="1050" dirty="0">
              <a:latin typeface="Courier New" panose="02070309020205020404" pitchFamily="49" charset="0"/>
              <a:cs typeface="Courier New" panose="02070309020205020404" pitchFamily="49" charset="0"/>
            </a:endParaRPr>
          </a:p>
          <a:p>
            <a:r>
              <a:rPr lang="en-US" sz="1050" dirty="0" err="1">
                <a:latin typeface="Courier New" panose="02070309020205020404" pitchFamily="49" charset="0"/>
                <a:cs typeface="Courier New" panose="02070309020205020404" pitchFamily="49" charset="0"/>
              </a:rPr>
              <a:t>fg_name</a:t>
            </a:r>
            <a:r>
              <a:rPr lang="en-US" sz="1050" dirty="0">
                <a:latin typeface="Courier New" panose="02070309020205020404" pitchFamily="49" charset="0"/>
                <a:cs typeface="Courier New" panose="02070309020205020404" pitchFamily="49" charset="0"/>
              </a:rPr>
              <a:t> = 'FILE'</a:t>
            </a:r>
          </a:p>
          <a:p>
            <a:r>
              <a:rPr lang="en-US" sz="1050" dirty="0" err="1">
                <a:latin typeface="Courier New" panose="02070309020205020404" pitchFamily="49" charset="0"/>
                <a:cs typeface="Courier New" panose="02070309020205020404" pitchFamily="49" charset="0"/>
              </a:rPr>
              <a:t>io_form_metgrid</a:t>
            </a:r>
            <a:r>
              <a:rPr lang="en-US" sz="1050" dirty="0">
                <a:latin typeface="Courier New" panose="02070309020205020404" pitchFamily="49" charset="0"/>
                <a:cs typeface="Courier New" panose="02070309020205020404" pitchFamily="49" charset="0"/>
              </a:rPr>
              <a:t> = 2, </a:t>
            </a:r>
          </a:p>
          <a:p>
            <a:r>
              <a:rPr lang="en-US" sz="105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3581053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119437" y="260667"/>
          <a:ext cx="5953125" cy="6336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87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3119437" y="260667"/>
          <a:ext cx="5953125" cy="6336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887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514982" y="406918"/>
            <a:ext cx="4823114"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Weather forecasts…</a:t>
            </a:r>
            <a:endParaRPr lang="en-US" sz="3600" dirty="0">
              <a:solidFill>
                <a:schemeClr val="tx1">
                  <a:lumMod val="75000"/>
                  <a:lumOff val="25000"/>
                </a:schemeClr>
              </a:solidFill>
              <a:latin typeface="Bebas Neue" pitchFamily="34" charset="0"/>
            </a:endParaRPr>
          </a:p>
        </p:txBody>
      </p:sp>
      <p:sp>
        <p:nvSpPr>
          <p:cNvPr id="25" name="Title 23"/>
          <p:cNvSpPr txBox="1">
            <a:spLocks/>
          </p:cNvSpPr>
          <p:nvPr/>
        </p:nvSpPr>
        <p:spPr>
          <a:xfrm>
            <a:off x="2253729" y="1809501"/>
            <a:ext cx="8593539" cy="499917"/>
          </a:xfrm>
          <a:prstGeom prst="rect">
            <a:avLst/>
          </a:prstGeom>
        </p:spPr>
        <p:txBody>
          <a:bodyPr vert="horz" lIns="121944" tIns="60972" rIns="121944" bIns="60972" rtlCol="0" anchor="ctr">
            <a:noAutofit/>
          </a:bodyPr>
          <a:lstStyle>
            <a:lvl1pPr algn="ctr" defTabSz="1219444" rtl="0" eaLnBrk="1" latinLnBrk="0" hangingPunct="1">
              <a:spcBef>
                <a:spcPct val="0"/>
              </a:spcBef>
              <a:buNone/>
              <a:defRPr sz="5900" kern="1200">
                <a:solidFill>
                  <a:schemeClr val="tx1"/>
                </a:solidFill>
                <a:latin typeface="+mj-lt"/>
                <a:ea typeface="+mj-ea"/>
                <a:cs typeface="+mj-cs"/>
              </a:defRPr>
            </a:lvl1pPr>
          </a:lstStyle>
          <a:p>
            <a:pPr algn="l"/>
            <a:r>
              <a:rPr lang="en-US" sz="1600" kern="3000" spc="30" dirty="0" smtClean="0">
                <a:solidFill>
                  <a:schemeClr val="tx1">
                    <a:lumMod val="75000"/>
                    <a:lumOff val="25000"/>
                  </a:schemeClr>
                </a:solidFill>
                <a:latin typeface="Source Sans Pro" pitchFamily="34" charset="0"/>
              </a:rPr>
              <a:t>Very important and need to be </a:t>
            </a:r>
            <a:r>
              <a:rPr lang="en-US" sz="2800" b="1" kern="3000" spc="30" dirty="0" smtClean="0">
                <a:solidFill>
                  <a:srgbClr val="C00000"/>
                </a:solidFill>
                <a:latin typeface="Source Sans Pro" pitchFamily="34" charset="0"/>
              </a:rPr>
              <a:t>timely</a:t>
            </a:r>
            <a:r>
              <a:rPr lang="en-US" sz="1600" kern="3000" spc="30" dirty="0" smtClean="0">
                <a:solidFill>
                  <a:srgbClr val="C00000"/>
                </a:solidFill>
                <a:latin typeface="Source Sans Pro" pitchFamily="34" charset="0"/>
              </a:rPr>
              <a:t> </a:t>
            </a:r>
            <a:r>
              <a:rPr lang="en-US" sz="1600" kern="3000" spc="30" dirty="0" smtClean="0">
                <a:solidFill>
                  <a:schemeClr val="tx1">
                    <a:lumMod val="75000"/>
                    <a:lumOff val="25000"/>
                  </a:schemeClr>
                </a:solidFill>
                <a:latin typeface="Source Sans Pro" pitchFamily="34" charset="0"/>
              </a:rPr>
              <a:t>and </a:t>
            </a:r>
            <a:r>
              <a:rPr lang="en-US" sz="2800" b="1" kern="3000" spc="30" dirty="0" smtClean="0">
                <a:solidFill>
                  <a:srgbClr val="C00000"/>
                </a:solidFill>
                <a:latin typeface="Source Sans Pro" pitchFamily="34" charset="0"/>
              </a:rPr>
              <a:t>accurate</a:t>
            </a:r>
            <a:r>
              <a:rPr lang="en-US" sz="2800" kern="3000" spc="30" dirty="0" smtClean="0">
                <a:solidFill>
                  <a:schemeClr val="tx1">
                    <a:lumMod val="75000"/>
                    <a:lumOff val="25000"/>
                  </a:schemeClr>
                </a:solidFill>
                <a:latin typeface="Source Sans Pro" pitchFamily="34" charset="0"/>
              </a:rPr>
              <a:t> </a:t>
            </a:r>
            <a:endParaRPr lang="en-US" sz="2800" kern="3000" spc="30" dirty="0">
              <a:solidFill>
                <a:schemeClr val="tx1">
                  <a:lumMod val="75000"/>
                  <a:lumOff val="25000"/>
                </a:schemeClr>
              </a:solidFill>
              <a:latin typeface="Source Sans Pro" pitchFamily="34" charset="0"/>
              <a:ea typeface="Adobe Gothic Std B" pitchFamily="34" charset="-128"/>
            </a:endParaRPr>
          </a:p>
        </p:txBody>
      </p:sp>
      <p:sp>
        <p:nvSpPr>
          <p:cNvPr id="17" name="Title 23"/>
          <p:cNvSpPr txBox="1">
            <a:spLocks/>
          </p:cNvSpPr>
          <p:nvPr/>
        </p:nvSpPr>
        <p:spPr>
          <a:xfrm>
            <a:off x="2291829" y="2420334"/>
            <a:ext cx="8593539" cy="688055"/>
          </a:xfrm>
          <a:prstGeom prst="rect">
            <a:avLst/>
          </a:prstGeom>
        </p:spPr>
        <p:txBody>
          <a:bodyPr vert="horz" lIns="121944" tIns="60972" rIns="121944" bIns="60972" rtlCol="0" anchor="ctr">
            <a:noAutofit/>
          </a:bodyPr>
          <a:lstStyle>
            <a:lvl1pPr algn="ctr" defTabSz="1219444" rtl="0" eaLnBrk="1" latinLnBrk="0" hangingPunct="1">
              <a:spcBef>
                <a:spcPct val="0"/>
              </a:spcBef>
              <a:buNone/>
              <a:defRPr sz="5900" kern="1200">
                <a:solidFill>
                  <a:schemeClr val="tx1"/>
                </a:solidFill>
                <a:latin typeface="+mj-lt"/>
                <a:ea typeface="+mj-ea"/>
                <a:cs typeface="+mj-cs"/>
              </a:defRPr>
            </a:lvl1pPr>
          </a:lstStyle>
          <a:p>
            <a:pPr algn="l"/>
            <a:r>
              <a:rPr lang="en-US" sz="1600" kern="3000" spc="30" dirty="0" smtClean="0">
                <a:solidFill>
                  <a:schemeClr val="tx1">
                    <a:lumMod val="75000"/>
                    <a:lumOff val="25000"/>
                  </a:schemeClr>
                </a:solidFill>
                <a:latin typeface="Source Sans Pro" pitchFamily="34" charset="0"/>
              </a:rPr>
              <a:t>But weather algorithms have to process </a:t>
            </a:r>
            <a:r>
              <a:rPr lang="en-US" sz="2800" b="1" kern="3000" spc="30" dirty="0" smtClean="0">
                <a:solidFill>
                  <a:srgbClr val="C00000"/>
                </a:solidFill>
                <a:latin typeface="Source Sans Pro" pitchFamily="34" charset="0"/>
              </a:rPr>
              <a:t>too much data</a:t>
            </a:r>
            <a:r>
              <a:rPr lang="en-US" sz="1600" kern="3000" spc="30" dirty="0" smtClean="0">
                <a:solidFill>
                  <a:schemeClr val="tx1">
                    <a:lumMod val="75000"/>
                    <a:lumOff val="25000"/>
                  </a:schemeClr>
                </a:solidFill>
                <a:latin typeface="Source Sans Pro" pitchFamily="34" charset="0"/>
              </a:rPr>
              <a:t> </a:t>
            </a:r>
            <a:endParaRPr lang="en-US" sz="2800" kern="3000" spc="30" dirty="0">
              <a:solidFill>
                <a:schemeClr val="tx1">
                  <a:lumMod val="75000"/>
                  <a:lumOff val="25000"/>
                </a:schemeClr>
              </a:solidFill>
              <a:latin typeface="Source Sans Pro" pitchFamily="34" charset="0"/>
              <a:ea typeface="Adobe Gothic Std B" pitchFamily="34"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062" y="3697674"/>
            <a:ext cx="5314950" cy="2428875"/>
          </a:xfrm>
          <a:prstGeom prst="rect">
            <a:avLst/>
          </a:prstGeom>
        </p:spPr>
      </p:pic>
      <p:sp>
        <p:nvSpPr>
          <p:cNvPr id="6" name="TextBox 5"/>
          <p:cNvSpPr txBox="1"/>
          <p:nvPr/>
        </p:nvSpPr>
        <p:spPr>
          <a:xfrm>
            <a:off x="11726563" y="6339016"/>
            <a:ext cx="276038" cy="307777"/>
          </a:xfrm>
          <a:prstGeom prst="rect">
            <a:avLst/>
          </a:prstGeom>
          <a:noFill/>
        </p:spPr>
        <p:txBody>
          <a:bodyPr wrap="none" rtlCol="0">
            <a:spAutoFit/>
          </a:bodyPr>
          <a:lstStyle/>
          <a:p>
            <a:r>
              <a:rPr lang="en-US" sz="1400" dirty="0"/>
              <a:t>3</a:t>
            </a:r>
          </a:p>
        </p:txBody>
      </p:sp>
    </p:spTree>
    <p:extLst>
      <p:ext uri="{BB962C8B-B14F-4D97-AF65-F5344CB8AC3E}">
        <p14:creationId xmlns:p14="http://schemas.microsoft.com/office/powerpoint/2010/main" val="740967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decel="100000"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ppt_x"/>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750"/>
                            </p:stCondLst>
                            <p:childTnLst>
                              <p:par>
                                <p:cTn id="15" presetID="2" presetClass="entr" presetSubtype="4" decel="10000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750" fill="hold"/>
                                        <p:tgtEl>
                                          <p:spTgt spid="17"/>
                                        </p:tgtEl>
                                        <p:attrNameLst>
                                          <p:attrName>ppt_x</p:attrName>
                                        </p:attrNameLst>
                                      </p:cBhvr>
                                      <p:tavLst>
                                        <p:tav tm="0">
                                          <p:val>
                                            <p:strVal val="#ppt_x"/>
                                          </p:val>
                                        </p:tav>
                                        <p:tav tm="100000">
                                          <p:val>
                                            <p:strVal val="#ppt_x"/>
                                          </p:val>
                                        </p:tav>
                                      </p:tavLst>
                                    </p:anim>
                                    <p:anim calcmode="lin" valueType="num">
                                      <p:cBhvr additive="base">
                                        <p:cTn id="18" dur="750" fill="hold"/>
                                        <p:tgtEl>
                                          <p:spTgt spid="17"/>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2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bwMode="auto">
          <a:xfrm>
            <a:off x="505732" y="1414849"/>
            <a:ext cx="12794735" cy="61916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968772" y="2846103"/>
            <a:ext cx="3601843" cy="1846684"/>
          </a:xfrm>
          <a:prstGeom prst="rect">
            <a:avLst/>
          </a:prstGeom>
        </p:spPr>
        <p:txBody>
          <a:bodyPr wrap="square" lIns="121944" tIns="60972" rIns="121944" bIns="60972">
            <a:spAutoFit/>
          </a:bodyPr>
          <a:lstStyle/>
          <a:p>
            <a:r>
              <a:rPr lang="en-US" sz="1600" b="1" kern="3000" spc="30" dirty="0" smtClean="0">
                <a:solidFill>
                  <a:schemeClr val="tx1">
                    <a:lumMod val="75000"/>
                    <a:lumOff val="25000"/>
                  </a:schemeClr>
                </a:solidFill>
                <a:latin typeface="Source Sans Pro" pitchFamily="34" charset="0"/>
              </a:rPr>
              <a:t>Data collection is,</a:t>
            </a:r>
            <a:br>
              <a:rPr lang="en-US" sz="1600" b="1" kern="3000" spc="30" dirty="0" smtClean="0">
                <a:solidFill>
                  <a:schemeClr val="tx1">
                    <a:lumMod val="75000"/>
                    <a:lumOff val="25000"/>
                  </a:schemeClr>
                </a:solidFill>
                <a:latin typeface="Source Sans Pro" pitchFamily="34" charset="0"/>
              </a:rPr>
            </a:br>
            <a:endParaRPr lang="en-US" sz="1600" b="1" kern="3000" spc="30" dirty="0" smtClean="0">
              <a:solidFill>
                <a:schemeClr val="tx1">
                  <a:lumMod val="75000"/>
                  <a:lumOff val="25000"/>
                </a:schemeClr>
              </a:solidFill>
              <a:latin typeface="Source Sans Pro" pitchFamily="34" charset="0"/>
            </a:endParaRPr>
          </a:p>
          <a:p>
            <a:pPr marL="628650" lvl="1" indent="-171450">
              <a:buFont typeface="Arial" panose="020B0604020202020204" pitchFamily="34" charset="0"/>
              <a:buChar char="•"/>
            </a:pPr>
            <a:r>
              <a:rPr lang="en-US" sz="1600" b="1" kern="3000" spc="30" dirty="0" smtClean="0">
                <a:solidFill>
                  <a:schemeClr val="tx1">
                    <a:lumMod val="75000"/>
                    <a:lumOff val="25000"/>
                  </a:schemeClr>
                </a:solidFill>
                <a:latin typeface="Source Sans Pro" pitchFamily="34" charset="0"/>
              </a:rPr>
              <a:t>Static</a:t>
            </a:r>
            <a:br>
              <a:rPr lang="en-US" sz="1600" b="1" kern="3000" spc="30" dirty="0" smtClean="0">
                <a:solidFill>
                  <a:schemeClr val="tx1">
                    <a:lumMod val="75000"/>
                    <a:lumOff val="25000"/>
                  </a:schemeClr>
                </a:solidFill>
                <a:latin typeface="Source Sans Pro" pitchFamily="34" charset="0"/>
              </a:rPr>
            </a:br>
            <a:endParaRPr lang="en-US" sz="1600" b="1" kern="3000" spc="30" dirty="0" smtClean="0">
              <a:solidFill>
                <a:schemeClr val="tx1">
                  <a:lumMod val="75000"/>
                  <a:lumOff val="25000"/>
                </a:schemeClr>
              </a:solidFill>
              <a:latin typeface="Source Sans Pro" pitchFamily="34" charset="0"/>
            </a:endParaRPr>
          </a:p>
          <a:p>
            <a:pPr marL="628650" lvl="1" indent="-171450">
              <a:buFont typeface="Arial" panose="020B0604020202020204" pitchFamily="34" charset="0"/>
              <a:buChar char="•"/>
            </a:pPr>
            <a:r>
              <a:rPr lang="en-US" sz="1600" b="1" kern="3000" spc="30" dirty="0" smtClean="0">
                <a:solidFill>
                  <a:schemeClr val="tx1">
                    <a:lumMod val="75000"/>
                    <a:lumOff val="25000"/>
                  </a:schemeClr>
                </a:solidFill>
                <a:latin typeface="Source Sans Pro" pitchFamily="34" charset="0"/>
              </a:rPr>
              <a:t>Fixed-Cycle</a:t>
            </a:r>
            <a:br>
              <a:rPr lang="en-US" sz="1600" b="1" kern="3000" spc="30" dirty="0" smtClean="0">
                <a:solidFill>
                  <a:schemeClr val="tx1">
                    <a:lumMod val="75000"/>
                    <a:lumOff val="25000"/>
                  </a:schemeClr>
                </a:solidFill>
                <a:latin typeface="Source Sans Pro" pitchFamily="34" charset="0"/>
              </a:rPr>
            </a:br>
            <a:endParaRPr lang="en-US" sz="1600" b="1" kern="3000" spc="30" dirty="0" smtClean="0">
              <a:solidFill>
                <a:schemeClr val="tx1">
                  <a:lumMod val="75000"/>
                  <a:lumOff val="25000"/>
                </a:schemeClr>
              </a:solidFill>
              <a:latin typeface="Source Sans Pro" pitchFamily="34" charset="0"/>
            </a:endParaRPr>
          </a:p>
          <a:p>
            <a:pPr marL="628650" lvl="1" indent="-171450">
              <a:buFont typeface="Arial" panose="020B0604020202020204" pitchFamily="34" charset="0"/>
              <a:buChar char="•"/>
            </a:pPr>
            <a:r>
              <a:rPr lang="en-US" sz="1600" b="1" kern="3000" spc="30" dirty="0" smtClean="0">
                <a:solidFill>
                  <a:schemeClr val="tx1">
                    <a:lumMod val="75000"/>
                    <a:lumOff val="25000"/>
                  </a:schemeClr>
                </a:solidFill>
                <a:latin typeface="Source Sans Pro" pitchFamily="34" charset="0"/>
              </a:rPr>
              <a:t>Low Resolution</a:t>
            </a:r>
          </a:p>
        </p:txBody>
      </p:sp>
      <p:sp>
        <p:nvSpPr>
          <p:cNvPr id="4" name="Rectangle 3"/>
          <p:cNvSpPr/>
          <p:nvPr/>
        </p:nvSpPr>
        <p:spPr>
          <a:xfrm>
            <a:off x="522357" y="383710"/>
            <a:ext cx="4231306"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The </a:t>
            </a:r>
            <a:r>
              <a:rPr lang="en-US" sz="3600" dirty="0" smtClean="0">
                <a:solidFill>
                  <a:srgbClr val="FF0000"/>
                </a:solidFill>
                <a:latin typeface="Bebas Neue" pitchFamily="34" charset="0"/>
              </a:rPr>
              <a:t>Real </a:t>
            </a:r>
            <a:r>
              <a:rPr lang="en-US" sz="3600" dirty="0" smtClean="0">
                <a:solidFill>
                  <a:schemeClr val="tx1">
                    <a:lumMod val="75000"/>
                    <a:lumOff val="25000"/>
                  </a:schemeClr>
                </a:solidFill>
                <a:latin typeface="Bebas Neue" pitchFamily="34" charset="0"/>
              </a:rPr>
              <a:t>Problem</a:t>
            </a:r>
            <a:endParaRPr lang="en-US" sz="3600" dirty="0">
              <a:solidFill>
                <a:schemeClr val="tx1">
                  <a:lumMod val="75000"/>
                  <a:lumOff val="25000"/>
                </a:schemeClr>
              </a:solidFill>
              <a:latin typeface="Bebas Neue" pitchFamily="34" charset="0"/>
            </a:endParaRPr>
          </a:p>
        </p:txBody>
      </p:sp>
      <p:pic>
        <p:nvPicPr>
          <p:cNvPr id="7" name="Picture 6"/>
          <p:cNvPicPr>
            <a:picLocks noChangeAspect="1"/>
          </p:cNvPicPr>
          <p:nvPr/>
        </p:nvPicPr>
        <p:blipFill>
          <a:blip r:embed="rId5"/>
          <a:stretch>
            <a:fillRect/>
          </a:stretch>
        </p:blipFill>
        <p:spPr>
          <a:xfrm>
            <a:off x="6724009" y="2834478"/>
            <a:ext cx="4609524" cy="3352381"/>
          </a:xfrm>
          <a:prstGeom prst="rect">
            <a:avLst/>
          </a:prstGeom>
        </p:spPr>
      </p:pic>
      <p:sp>
        <p:nvSpPr>
          <p:cNvPr id="6" name="TextBox 5"/>
          <p:cNvSpPr txBox="1"/>
          <p:nvPr/>
        </p:nvSpPr>
        <p:spPr>
          <a:xfrm>
            <a:off x="11726563" y="6339016"/>
            <a:ext cx="276038" cy="307777"/>
          </a:xfrm>
          <a:prstGeom prst="rect">
            <a:avLst/>
          </a:prstGeom>
          <a:noFill/>
        </p:spPr>
        <p:txBody>
          <a:bodyPr wrap="none" rtlCol="0">
            <a:spAutoFit/>
          </a:bodyPr>
          <a:lstStyle/>
          <a:p>
            <a:r>
              <a:rPr lang="en-US" sz="1400" dirty="0" smtClean="0"/>
              <a:t>4</a:t>
            </a:r>
            <a:endParaRPr lang="en-US" sz="1400" dirty="0"/>
          </a:p>
        </p:txBody>
      </p:sp>
    </p:spTree>
    <p:extLst>
      <p:ext uri="{BB962C8B-B14F-4D97-AF65-F5344CB8AC3E}">
        <p14:creationId xmlns:p14="http://schemas.microsoft.com/office/powerpoint/2010/main" val="325221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iterate type="wd">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150"/>
                            </p:stCondLst>
                            <p:childTnLst>
                              <p:par>
                                <p:cTn id="10" presetID="2" presetClass="entr" presetSubtype="8" decel="100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0-#ppt_w/2"/>
                                          </p:val>
                                        </p:tav>
                                        <p:tav tm="100000">
                                          <p:val>
                                            <p:strVal val="#ppt_x"/>
                                          </p:val>
                                        </p:tav>
                                      </p:tavLst>
                                    </p:anim>
                                    <p:anim calcmode="lin" valueType="num">
                                      <p:cBhvr additive="base">
                                        <p:cTn id="13" dur="7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9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400"/>
                            </p:stCondLst>
                            <p:childTnLst>
                              <p:par>
                                <p:cTn id="19" presetID="10"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bwMode="auto">
          <a:xfrm>
            <a:off x="505732" y="1414849"/>
            <a:ext cx="12794735" cy="6191637"/>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Rectangle 2"/>
          <p:cNvSpPr/>
          <p:nvPr/>
        </p:nvSpPr>
        <p:spPr>
          <a:xfrm>
            <a:off x="1968772" y="2602573"/>
            <a:ext cx="4824537" cy="1354241"/>
          </a:xfrm>
          <a:prstGeom prst="rect">
            <a:avLst/>
          </a:prstGeom>
        </p:spPr>
        <p:txBody>
          <a:bodyPr wrap="square" lIns="121944" tIns="60972" rIns="121944" bIns="60972">
            <a:spAutoFit/>
          </a:bodyPr>
          <a:lstStyle/>
          <a:p>
            <a:pPr marL="171450" indent="-171450">
              <a:buFont typeface="Arial" panose="020B0604020202020204" pitchFamily="34" charset="0"/>
              <a:buChar char="•"/>
            </a:pPr>
            <a:r>
              <a:rPr lang="en-US" sz="1600" kern="3000" spc="30" dirty="0" smtClean="0">
                <a:solidFill>
                  <a:schemeClr val="tx1">
                    <a:lumMod val="75000"/>
                    <a:lumOff val="25000"/>
                  </a:schemeClr>
                </a:solidFill>
                <a:latin typeface="Source Sans Pro" pitchFamily="34" charset="0"/>
              </a:rPr>
              <a:t>Identifying </a:t>
            </a:r>
            <a:r>
              <a:rPr lang="en-US" sz="1600" kern="3000" spc="30" dirty="0">
                <a:solidFill>
                  <a:schemeClr val="tx1">
                    <a:lumMod val="75000"/>
                    <a:lumOff val="25000"/>
                  </a:schemeClr>
                </a:solidFill>
                <a:latin typeface="Source Sans Pro" pitchFamily="34" charset="0"/>
              </a:rPr>
              <a:t>interesting areas if </a:t>
            </a:r>
            <a:r>
              <a:rPr lang="en-US" sz="1600" kern="3000" spc="30" dirty="0" smtClean="0">
                <a:solidFill>
                  <a:schemeClr val="tx1">
                    <a:lumMod val="75000"/>
                    <a:lumOff val="25000"/>
                  </a:schemeClr>
                </a:solidFill>
                <a:latin typeface="Source Sans Pro" pitchFamily="34" charset="0"/>
              </a:rPr>
              <a:t>any</a:t>
            </a:r>
            <a:br>
              <a:rPr lang="en-US" sz="1600" kern="3000" spc="30" dirty="0" smtClean="0">
                <a:solidFill>
                  <a:schemeClr val="tx1">
                    <a:lumMod val="75000"/>
                    <a:lumOff val="25000"/>
                  </a:schemeClr>
                </a:solidFill>
                <a:latin typeface="Source Sans Pro" pitchFamily="34" charset="0"/>
              </a:rPr>
            </a:br>
            <a:endParaRPr lang="en-US" sz="1600" kern="3000" spc="30" dirty="0" smtClean="0">
              <a:solidFill>
                <a:schemeClr val="tx1">
                  <a:lumMod val="75000"/>
                  <a:lumOff val="25000"/>
                </a:schemeClr>
              </a:solidFill>
              <a:latin typeface="Source Sans Pro" pitchFamily="34" charset="0"/>
            </a:endParaRPr>
          </a:p>
          <a:p>
            <a:pPr marL="171450" indent="-171450">
              <a:buFont typeface="Arial" panose="020B0604020202020204" pitchFamily="34" charset="0"/>
              <a:buChar char="•"/>
            </a:pPr>
            <a:r>
              <a:rPr lang="en-US" sz="1600" kern="3000" spc="30" dirty="0" smtClean="0">
                <a:solidFill>
                  <a:schemeClr val="tx1">
                    <a:lumMod val="75000"/>
                    <a:lumOff val="25000"/>
                  </a:schemeClr>
                </a:solidFill>
                <a:latin typeface="Source Sans Pro" pitchFamily="34" charset="0"/>
              </a:rPr>
              <a:t>Increasing the data collection resolution</a:t>
            </a:r>
            <a:br>
              <a:rPr lang="en-US" sz="1600" kern="3000" spc="30" dirty="0" smtClean="0">
                <a:solidFill>
                  <a:schemeClr val="tx1">
                    <a:lumMod val="75000"/>
                    <a:lumOff val="25000"/>
                  </a:schemeClr>
                </a:solidFill>
                <a:latin typeface="Source Sans Pro" pitchFamily="34" charset="0"/>
              </a:rPr>
            </a:br>
            <a:endParaRPr lang="en-US" sz="1600" kern="3000" spc="30" dirty="0" smtClean="0">
              <a:solidFill>
                <a:schemeClr val="tx1">
                  <a:lumMod val="75000"/>
                  <a:lumOff val="25000"/>
                </a:schemeClr>
              </a:solidFill>
              <a:latin typeface="Source Sans Pro" pitchFamily="34" charset="0"/>
            </a:endParaRPr>
          </a:p>
          <a:p>
            <a:pPr marL="171450" indent="-171450">
              <a:buFont typeface="Arial" panose="020B0604020202020204" pitchFamily="34" charset="0"/>
              <a:buChar char="•"/>
            </a:pPr>
            <a:r>
              <a:rPr lang="en-US" sz="1600" kern="3000" spc="30" dirty="0" smtClean="0">
                <a:solidFill>
                  <a:schemeClr val="tx1">
                    <a:lumMod val="75000"/>
                    <a:lumOff val="25000"/>
                  </a:schemeClr>
                </a:solidFill>
                <a:latin typeface="Source Sans Pro" pitchFamily="34" charset="0"/>
              </a:rPr>
              <a:t>Increasing the data collection frequency</a:t>
            </a:r>
            <a:endParaRPr lang="en-US" sz="1600" kern="3000" spc="30" dirty="0">
              <a:solidFill>
                <a:schemeClr val="tx1">
                  <a:lumMod val="75000"/>
                  <a:lumOff val="25000"/>
                </a:schemeClr>
              </a:solidFill>
              <a:latin typeface="Source Sans Pro" pitchFamily="34" charset="0"/>
            </a:endParaRPr>
          </a:p>
        </p:txBody>
      </p:sp>
      <p:sp>
        <p:nvSpPr>
          <p:cNvPr id="4" name="Rectangle 3"/>
          <p:cNvSpPr/>
          <p:nvPr/>
        </p:nvSpPr>
        <p:spPr>
          <a:xfrm>
            <a:off x="522357" y="410499"/>
            <a:ext cx="2915462" cy="646331"/>
          </a:xfrm>
          <a:prstGeom prst="rect">
            <a:avLst/>
          </a:prstGeom>
        </p:spPr>
        <p:txBody>
          <a:bodyPr wrap="square">
            <a:spAutoFit/>
          </a:bodyPr>
          <a:lstStyle/>
          <a:p>
            <a:r>
              <a:rPr lang="en-US" sz="3600" dirty="0" smtClean="0">
                <a:solidFill>
                  <a:schemeClr val="tx1">
                    <a:lumMod val="75000"/>
                    <a:lumOff val="25000"/>
                  </a:schemeClr>
                </a:solidFill>
                <a:latin typeface="Bebas Neue" pitchFamily="34" charset="0"/>
              </a:rPr>
              <a:t>The </a:t>
            </a:r>
            <a:r>
              <a:rPr lang="en-US" sz="3600" dirty="0" smtClean="0">
                <a:solidFill>
                  <a:srgbClr val="FF0000"/>
                </a:solidFill>
                <a:latin typeface="Bebas Neue" pitchFamily="34" charset="0"/>
              </a:rPr>
              <a:t>Answer!</a:t>
            </a:r>
            <a:endParaRPr lang="en-US" sz="3600" dirty="0">
              <a:solidFill>
                <a:srgbClr val="FF0000"/>
              </a:solidFill>
              <a:latin typeface="Bebas Neue" pitchFamily="34" charset="0"/>
            </a:endParaRPr>
          </a:p>
        </p:txBody>
      </p:sp>
      <p:pic>
        <p:nvPicPr>
          <p:cNvPr id="7" name="Picture 6"/>
          <p:cNvPicPr>
            <a:picLocks noChangeAspect="1"/>
          </p:cNvPicPr>
          <p:nvPr/>
        </p:nvPicPr>
        <p:blipFill>
          <a:blip r:embed="rId5"/>
          <a:stretch>
            <a:fillRect/>
          </a:stretch>
        </p:blipFill>
        <p:spPr>
          <a:xfrm>
            <a:off x="6793309" y="2566115"/>
            <a:ext cx="4533333" cy="3104762"/>
          </a:xfrm>
          <a:prstGeom prst="rect">
            <a:avLst/>
          </a:prstGeom>
        </p:spPr>
      </p:pic>
      <p:sp>
        <p:nvSpPr>
          <p:cNvPr id="6" name="TextBox 5"/>
          <p:cNvSpPr txBox="1"/>
          <p:nvPr/>
        </p:nvSpPr>
        <p:spPr>
          <a:xfrm>
            <a:off x="11726563" y="6339016"/>
            <a:ext cx="276038" cy="307777"/>
          </a:xfrm>
          <a:prstGeom prst="rect">
            <a:avLst/>
          </a:prstGeom>
          <a:noFill/>
        </p:spPr>
        <p:txBody>
          <a:bodyPr wrap="none" rtlCol="0">
            <a:spAutoFit/>
          </a:bodyPr>
          <a:lstStyle/>
          <a:p>
            <a:r>
              <a:rPr lang="en-US" sz="1400" dirty="0" smtClean="0"/>
              <a:t>5</a:t>
            </a:r>
            <a:endParaRPr lang="en-US" sz="1400" dirty="0"/>
          </a:p>
        </p:txBody>
      </p:sp>
    </p:spTree>
    <p:extLst>
      <p:ext uri="{BB962C8B-B14F-4D97-AF65-F5344CB8AC3E}">
        <p14:creationId xmlns:p14="http://schemas.microsoft.com/office/powerpoint/2010/main" val="1985980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iterate type="wd">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150"/>
                            </p:stCondLst>
                            <p:childTnLst>
                              <p:par>
                                <p:cTn id="10" presetID="2" presetClass="entr" presetSubtype="8" decel="10000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750" fill="hold"/>
                                        <p:tgtEl>
                                          <p:spTgt spid="3"/>
                                        </p:tgtEl>
                                        <p:attrNameLst>
                                          <p:attrName>ppt_x</p:attrName>
                                        </p:attrNameLst>
                                      </p:cBhvr>
                                      <p:tavLst>
                                        <p:tav tm="0">
                                          <p:val>
                                            <p:strVal val="0-#ppt_w/2"/>
                                          </p:val>
                                        </p:tav>
                                        <p:tav tm="100000">
                                          <p:val>
                                            <p:strVal val="#ppt_x"/>
                                          </p:val>
                                        </p:tav>
                                      </p:tavLst>
                                    </p:anim>
                                    <p:anim calcmode="lin" valueType="num">
                                      <p:cBhvr additive="base">
                                        <p:cTn id="13" dur="7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900"/>
                            </p:stCondLst>
                            <p:childTnLst>
                              <p:par>
                                <p:cTn id="15" presetID="10"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4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08218" y="2781801"/>
            <a:ext cx="6510591" cy="1208308"/>
          </a:xfrm>
        </p:spPr>
        <p:txBody>
          <a:bodyPr/>
          <a:lstStyle/>
          <a:p>
            <a:r>
              <a:rPr lang="en-US" dirty="0" smtClean="0"/>
              <a:t>Solution Architecture</a:t>
            </a:r>
            <a:endParaRPr lang="en-US" dirty="0"/>
          </a:p>
        </p:txBody>
      </p:sp>
    </p:spTree>
    <p:extLst>
      <p:ext uri="{BB962C8B-B14F-4D97-AF65-F5344CB8AC3E}">
        <p14:creationId xmlns:p14="http://schemas.microsoft.com/office/powerpoint/2010/main" val="4077870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439358" y="428834"/>
            <a:ext cx="4823114" cy="646331"/>
          </a:xfrm>
          <a:prstGeom prst="rect">
            <a:avLst/>
          </a:prstGeom>
        </p:spPr>
        <p:txBody>
          <a:bodyPr wrap="square">
            <a:spAutoFit/>
          </a:bodyPr>
          <a:lstStyle/>
          <a:p>
            <a:r>
              <a:rPr lang="en-US" sz="3600" dirty="0">
                <a:solidFill>
                  <a:schemeClr val="tx1">
                    <a:lumMod val="75000"/>
                    <a:lumOff val="25000"/>
                  </a:schemeClr>
                </a:solidFill>
                <a:latin typeface="Bebas Neue" pitchFamily="34" charset="0"/>
              </a:rPr>
              <a:t>High L</a:t>
            </a:r>
            <a:r>
              <a:rPr lang="en-US" sz="3600" dirty="0" smtClean="0">
                <a:solidFill>
                  <a:schemeClr val="tx1">
                    <a:lumMod val="75000"/>
                    <a:lumOff val="25000"/>
                  </a:schemeClr>
                </a:solidFill>
                <a:latin typeface="Bebas Neue" pitchFamily="34" charset="0"/>
              </a:rPr>
              <a:t>evel </a:t>
            </a:r>
            <a:r>
              <a:rPr lang="en-US" sz="3600" dirty="0">
                <a:solidFill>
                  <a:schemeClr val="tx1">
                    <a:lumMod val="75000"/>
                    <a:lumOff val="25000"/>
                  </a:schemeClr>
                </a:solidFill>
                <a:latin typeface="Bebas Neue" pitchFamily="34" charset="0"/>
              </a:rPr>
              <a:t>S</a:t>
            </a:r>
            <a:r>
              <a:rPr lang="en-US" sz="3600" dirty="0" smtClean="0">
                <a:solidFill>
                  <a:schemeClr val="tx1">
                    <a:lumMod val="75000"/>
                    <a:lumOff val="25000"/>
                  </a:schemeClr>
                </a:solidFill>
                <a:latin typeface="Bebas Neue" pitchFamily="34" charset="0"/>
              </a:rPr>
              <a:t>olution</a:t>
            </a:r>
            <a:r>
              <a:rPr lang="en-US" sz="3600" dirty="0">
                <a:solidFill>
                  <a:schemeClr val="tx1">
                    <a:lumMod val="75000"/>
                    <a:lumOff val="25000"/>
                  </a:schemeClr>
                </a:solidFill>
                <a:latin typeface="Bebas Neue" pitchFamily="34"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24" y="1781502"/>
            <a:ext cx="8649453" cy="4768413"/>
          </a:xfrm>
          <a:prstGeom prst="rect">
            <a:avLst/>
          </a:prstGeom>
        </p:spPr>
      </p:pic>
      <p:sp>
        <p:nvSpPr>
          <p:cNvPr id="5" name="TextBox 4"/>
          <p:cNvSpPr txBox="1"/>
          <p:nvPr/>
        </p:nvSpPr>
        <p:spPr>
          <a:xfrm>
            <a:off x="11726563" y="6339016"/>
            <a:ext cx="276038" cy="307777"/>
          </a:xfrm>
          <a:prstGeom prst="rect">
            <a:avLst/>
          </a:prstGeom>
          <a:noFill/>
        </p:spPr>
        <p:txBody>
          <a:bodyPr wrap="none" rtlCol="0">
            <a:spAutoFit/>
          </a:bodyPr>
          <a:lstStyle/>
          <a:p>
            <a:r>
              <a:rPr lang="en-US" sz="1400" dirty="0" smtClean="0"/>
              <a:t>7</a:t>
            </a:r>
            <a:endParaRPr lang="en-US" sz="1400" dirty="0"/>
          </a:p>
        </p:txBody>
      </p:sp>
    </p:spTree>
    <p:extLst>
      <p:ext uri="{BB962C8B-B14F-4D97-AF65-F5344CB8AC3E}">
        <p14:creationId xmlns:p14="http://schemas.microsoft.com/office/powerpoint/2010/main" val="378084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750" fill="hold"/>
                                        <p:tgtEl>
                                          <p:spTgt spid="43"/>
                                        </p:tgtEl>
                                        <p:attrNameLst>
                                          <p:attrName>ppt_x</p:attrName>
                                        </p:attrNameLst>
                                      </p:cBhvr>
                                      <p:tavLst>
                                        <p:tav tm="0">
                                          <p:val>
                                            <p:strVal val="0-#ppt_w/2"/>
                                          </p:val>
                                        </p:tav>
                                        <p:tav tm="100000">
                                          <p:val>
                                            <p:strVal val="#ppt_x"/>
                                          </p:val>
                                        </p:tav>
                                      </p:tavLst>
                                    </p:anim>
                                    <p:anim calcmode="lin" valueType="num">
                                      <p:cBhvr additive="base">
                                        <p:cTn id="8" dur="750" fill="hold"/>
                                        <p:tgtEl>
                                          <p:spTgt spid="4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2607</TotalTime>
  <Words>3011</Words>
  <Application>Microsoft Office PowerPoint</Application>
  <PresentationFormat>Widescreen</PresentationFormat>
  <Paragraphs>340</Paragraphs>
  <Slides>46</Slides>
  <Notes>21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46</vt:i4>
      </vt:variant>
    </vt:vector>
  </HeadingPairs>
  <TitlesOfParts>
    <vt:vector size="62" baseType="lpstr">
      <vt:lpstr>Adobe Gothic Std B</vt:lpstr>
      <vt:lpstr>Arial</vt:lpstr>
      <vt:lpstr>Banda Regular</vt:lpstr>
      <vt:lpstr>Bebas Neue</vt:lpstr>
      <vt:lpstr>Calibri</vt:lpstr>
      <vt:lpstr>Calibri Light</vt:lpstr>
      <vt:lpstr>Courier New</vt:lpstr>
      <vt:lpstr>Entypo</vt:lpstr>
      <vt:lpstr>Modern Pictograms</vt:lpstr>
      <vt:lpstr>RaphaelIcons</vt:lpstr>
      <vt:lpstr>Rockwell</vt:lpstr>
      <vt:lpstr>Sosa</vt:lpstr>
      <vt:lpstr>Source Sans Pro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Zameer</dc:creator>
  <cp:lastModifiedBy>Tharindu Hewawitharana</cp:lastModifiedBy>
  <cp:revision>154</cp:revision>
  <dcterms:created xsi:type="dcterms:W3CDTF">2013-09-24T10:47:21Z</dcterms:created>
  <dcterms:modified xsi:type="dcterms:W3CDTF">2016-02-04T21:18:26Z</dcterms:modified>
</cp:coreProperties>
</file>